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 id="2147483778" r:id="rId2"/>
  </p:sldMasterIdLst>
  <p:sldIdLst>
    <p:sldId id="271" r:id="rId3"/>
    <p:sldId id="256" r:id="rId4"/>
    <p:sldId id="294" r:id="rId5"/>
    <p:sldId id="298" r:id="rId6"/>
    <p:sldId id="295" r:id="rId7"/>
    <p:sldId id="296" r:id="rId8"/>
    <p:sldId id="297" r:id="rId9"/>
    <p:sldId id="257" r:id="rId10"/>
    <p:sldId id="258" r:id="rId11"/>
    <p:sldId id="263" r:id="rId12"/>
    <p:sldId id="264" r:id="rId13"/>
    <p:sldId id="260" r:id="rId14"/>
    <p:sldId id="261" r:id="rId15"/>
    <p:sldId id="265" r:id="rId16"/>
    <p:sldId id="266" r:id="rId17"/>
    <p:sldId id="299" r:id="rId18"/>
    <p:sldId id="300" r:id="rId19"/>
    <p:sldId id="301" r:id="rId20"/>
    <p:sldId id="303" r:id="rId21"/>
    <p:sldId id="304" r:id="rId22"/>
    <p:sldId id="30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1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D21FA9-9EB3-4FC5-9C3F-09FC0949FAC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1276236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1FA9-9EB3-4FC5-9C3F-09FC0949FAC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2021529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1FA9-9EB3-4FC5-9C3F-09FC0949FAC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2E1AC-E012-4ED9-9589-673B29A068C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20371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1FA9-9EB3-4FC5-9C3F-09FC0949FAC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2974998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1FA9-9EB3-4FC5-9C3F-09FC0949FAC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2E1AC-E012-4ED9-9589-673B29A068C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7194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1FA9-9EB3-4FC5-9C3F-09FC0949FAC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2065282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D21FA9-9EB3-4FC5-9C3F-09FC0949FAC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657420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D21FA9-9EB3-4FC5-9C3F-09FC0949FAC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2374028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3860800" y="4303713"/>
            <a:ext cx="4368800" cy="0"/>
          </a:xfrm>
          <a:prstGeom prst="line">
            <a:avLst/>
          </a:prstGeom>
          <a:noFill/>
          <a:ln w="38100">
            <a:solidFill>
              <a:schemeClr val="hlink"/>
            </a:solidFill>
            <a:round/>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5" name="Rectangle 5"/>
          <p:cNvSpPr>
            <a:spLocks noChangeArrowheads="1"/>
          </p:cNvSpPr>
          <p:nvPr/>
        </p:nvSpPr>
        <p:spPr bwMode="auto">
          <a:xfrm>
            <a:off x="0" y="1066800"/>
            <a:ext cx="11582400" cy="533400"/>
          </a:xfrm>
          <a:prstGeom prst="rect">
            <a:avLst/>
          </a:prstGeom>
          <a:noFill/>
          <a:ln w="57150">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grpSp>
        <p:nvGrpSpPr>
          <p:cNvPr id="6" name="Group 6"/>
          <p:cNvGrpSpPr>
            <a:grpSpLocks/>
          </p:cNvGrpSpPr>
          <p:nvPr/>
        </p:nvGrpSpPr>
        <p:grpSpPr bwMode="auto">
          <a:xfrm>
            <a:off x="711200" y="0"/>
            <a:ext cx="4368800" cy="2133600"/>
            <a:chOff x="336" y="0"/>
            <a:chExt cx="2064" cy="1344"/>
          </a:xfrm>
        </p:grpSpPr>
        <p:sp>
          <p:nvSpPr>
            <p:cNvPr id="7" name="Rectangle 7"/>
            <p:cNvSpPr>
              <a:spLocks noChangeArrowheads="1"/>
            </p:cNvSpPr>
            <p:nvPr/>
          </p:nvSpPr>
          <p:spPr bwMode="auto">
            <a:xfrm>
              <a:off x="1008" y="672"/>
              <a:ext cx="336" cy="336"/>
            </a:xfrm>
            <a:prstGeom prst="rect">
              <a:avLst/>
            </a:prstGeom>
            <a:no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8" name="Rectangle 8"/>
            <p:cNvSpPr>
              <a:spLocks noChangeArrowheads="1"/>
            </p:cNvSpPr>
            <p:nvPr/>
          </p:nvSpPr>
          <p:spPr bwMode="auto">
            <a:xfrm>
              <a:off x="1344" y="1008"/>
              <a:ext cx="336" cy="336"/>
            </a:xfrm>
            <a:prstGeom prst="rect">
              <a:avLst/>
            </a:prstGeom>
            <a:no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9" name="Rectangle 9"/>
            <p:cNvSpPr>
              <a:spLocks noChangeArrowheads="1"/>
            </p:cNvSpPr>
            <p:nvPr/>
          </p:nvSpPr>
          <p:spPr bwMode="auto">
            <a:xfrm>
              <a:off x="1728" y="336"/>
              <a:ext cx="336" cy="336"/>
            </a:xfrm>
            <a:prstGeom prst="rect">
              <a:avLst/>
            </a:prstGeom>
            <a:no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10" name="Rectangle 10"/>
            <p:cNvSpPr>
              <a:spLocks noChangeArrowheads="1"/>
            </p:cNvSpPr>
            <p:nvPr/>
          </p:nvSpPr>
          <p:spPr bwMode="auto">
            <a:xfrm>
              <a:off x="2064" y="672"/>
              <a:ext cx="336" cy="336"/>
            </a:xfrm>
            <a:prstGeom prst="rect">
              <a:avLst/>
            </a:prstGeom>
            <a:no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11" name="Rectangle 11"/>
            <p:cNvSpPr>
              <a:spLocks noChangeArrowheads="1"/>
            </p:cNvSpPr>
            <p:nvPr/>
          </p:nvSpPr>
          <p:spPr bwMode="auto">
            <a:xfrm>
              <a:off x="672" y="336"/>
              <a:ext cx="336" cy="336"/>
            </a:xfrm>
            <a:prstGeom prst="rect">
              <a:avLst/>
            </a:prstGeom>
            <a:no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12" name="Rectangle 12"/>
            <p:cNvSpPr>
              <a:spLocks noChangeArrowheads="1"/>
            </p:cNvSpPr>
            <p:nvPr/>
          </p:nvSpPr>
          <p:spPr bwMode="auto">
            <a:xfrm>
              <a:off x="336" y="0"/>
              <a:ext cx="336" cy="336"/>
            </a:xfrm>
            <a:prstGeom prst="rect">
              <a:avLst/>
            </a:prstGeom>
            <a:no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grpSp>
      <p:grpSp>
        <p:nvGrpSpPr>
          <p:cNvPr id="13" name="Group 13"/>
          <p:cNvGrpSpPr>
            <a:grpSpLocks/>
          </p:cNvGrpSpPr>
          <p:nvPr/>
        </p:nvGrpSpPr>
        <p:grpSpPr bwMode="auto">
          <a:xfrm>
            <a:off x="711200" y="0"/>
            <a:ext cx="4368800" cy="2133600"/>
            <a:chOff x="2736" y="96"/>
            <a:chExt cx="2064" cy="1344"/>
          </a:xfrm>
        </p:grpSpPr>
        <p:sp>
          <p:nvSpPr>
            <p:cNvPr id="14" name="Rectangle 14"/>
            <p:cNvSpPr>
              <a:spLocks noChangeArrowheads="1"/>
            </p:cNvSpPr>
            <p:nvPr/>
          </p:nvSpPr>
          <p:spPr bwMode="auto">
            <a:xfrm>
              <a:off x="3408" y="768"/>
              <a:ext cx="336" cy="336"/>
            </a:xfrm>
            <a:prstGeom prst="rect">
              <a:avLst/>
            </a:prstGeom>
            <a:solidFill>
              <a:schemeClr val="accent2"/>
            </a:solid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15" name="Rectangle 15"/>
            <p:cNvSpPr>
              <a:spLocks noChangeArrowheads="1"/>
            </p:cNvSpPr>
            <p:nvPr/>
          </p:nvSpPr>
          <p:spPr bwMode="auto">
            <a:xfrm>
              <a:off x="3744" y="1104"/>
              <a:ext cx="336" cy="336"/>
            </a:xfrm>
            <a:prstGeom prst="rect">
              <a:avLst/>
            </a:prstGeom>
            <a:solidFill>
              <a:schemeClr val="accent1"/>
            </a:solid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16" name="Rectangle 16"/>
            <p:cNvSpPr>
              <a:spLocks noChangeArrowheads="1"/>
            </p:cNvSpPr>
            <p:nvPr/>
          </p:nvSpPr>
          <p:spPr bwMode="auto">
            <a:xfrm>
              <a:off x="4128" y="432"/>
              <a:ext cx="336" cy="336"/>
            </a:xfrm>
            <a:prstGeom prst="rect">
              <a:avLst/>
            </a:prstGeom>
            <a:solidFill>
              <a:schemeClr val="accent1"/>
            </a:solid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17" name="Rectangle 17"/>
            <p:cNvSpPr>
              <a:spLocks noChangeArrowheads="1"/>
            </p:cNvSpPr>
            <p:nvPr/>
          </p:nvSpPr>
          <p:spPr bwMode="auto">
            <a:xfrm>
              <a:off x="4464" y="768"/>
              <a:ext cx="336" cy="336"/>
            </a:xfrm>
            <a:prstGeom prst="rect">
              <a:avLst/>
            </a:prstGeom>
            <a:solidFill>
              <a:schemeClr val="bg2"/>
            </a:solid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18" name="Rectangle 18"/>
            <p:cNvSpPr>
              <a:spLocks noChangeArrowheads="1"/>
            </p:cNvSpPr>
            <p:nvPr/>
          </p:nvSpPr>
          <p:spPr bwMode="auto">
            <a:xfrm>
              <a:off x="3072" y="432"/>
              <a:ext cx="336" cy="336"/>
            </a:xfrm>
            <a:prstGeom prst="rect">
              <a:avLst/>
            </a:prstGeom>
            <a:solidFill>
              <a:schemeClr val="tx2"/>
            </a:solid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19" name="Rectangle 19"/>
            <p:cNvSpPr>
              <a:spLocks noChangeArrowheads="1"/>
            </p:cNvSpPr>
            <p:nvPr/>
          </p:nvSpPr>
          <p:spPr bwMode="auto">
            <a:xfrm>
              <a:off x="2736" y="96"/>
              <a:ext cx="336" cy="336"/>
            </a:xfrm>
            <a:prstGeom prst="rect">
              <a:avLst/>
            </a:prstGeom>
            <a:solidFill>
              <a:schemeClr val="bg2"/>
            </a:solid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grpSp>
      <p:sp>
        <p:nvSpPr>
          <p:cNvPr id="20" name="Rectangle 20"/>
          <p:cNvSpPr>
            <a:spLocks noChangeArrowheads="1"/>
          </p:cNvSpPr>
          <p:nvPr/>
        </p:nvSpPr>
        <p:spPr bwMode="auto">
          <a:xfrm>
            <a:off x="5486400" y="4191000"/>
            <a:ext cx="281517" cy="211138"/>
          </a:xfrm>
          <a:prstGeom prst="rect">
            <a:avLst/>
          </a:prstGeom>
          <a:solidFill>
            <a:schemeClr val="accent2"/>
          </a:solidFill>
          <a:ln w="28575">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sp>
        <p:nvSpPr>
          <p:cNvPr id="21" name="Rectangle 21"/>
          <p:cNvSpPr>
            <a:spLocks noChangeArrowheads="1"/>
          </p:cNvSpPr>
          <p:nvPr/>
        </p:nvSpPr>
        <p:spPr bwMode="auto">
          <a:xfrm>
            <a:off x="5892800" y="4191000"/>
            <a:ext cx="281517" cy="211138"/>
          </a:xfrm>
          <a:prstGeom prst="rect">
            <a:avLst/>
          </a:prstGeom>
          <a:solidFill>
            <a:schemeClr val="bg2"/>
          </a:solidFill>
          <a:ln w="28575">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sp>
        <p:nvSpPr>
          <p:cNvPr id="22" name="Rectangle 22"/>
          <p:cNvSpPr>
            <a:spLocks noChangeArrowheads="1"/>
          </p:cNvSpPr>
          <p:nvPr/>
        </p:nvSpPr>
        <p:spPr bwMode="auto">
          <a:xfrm>
            <a:off x="6299200" y="4191000"/>
            <a:ext cx="281517" cy="211138"/>
          </a:xfrm>
          <a:prstGeom prst="rect">
            <a:avLst/>
          </a:prstGeom>
          <a:solidFill>
            <a:schemeClr val="accent1"/>
          </a:solidFill>
          <a:ln w="28575">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sp>
        <p:nvSpPr>
          <p:cNvPr id="5123" name="Rectangle 3"/>
          <p:cNvSpPr>
            <a:spLocks noGrp="1" noChangeArrowheads="1"/>
          </p:cNvSpPr>
          <p:nvPr>
            <p:ph type="ctrTitle"/>
          </p:nvPr>
        </p:nvSpPr>
        <p:spPr>
          <a:xfrm>
            <a:off x="914400" y="2286000"/>
            <a:ext cx="10363200" cy="1752600"/>
          </a:xfrm>
        </p:spPr>
        <p:txBody>
          <a:bodyPr anchor="t"/>
          <a:lstStyle>
            <a:lvl1pPr algn="ctr">
              <a:lnSpc>
                <a:spcPct val="90000"/>
              </a:lnSpc>
              <a:defRPr/>
            </a:lvl1pPr>
          </a:lstStyle>
          <a:p>
            <a:r>
              <a:rPr lang="en-US"/>
              <a:t>Click to edit Master title style</a:t>
            </a:r>
          </a:p>
        </p:txBody>
      </p:sp>
      <p:sp>
        <p:nvSpPr>
          <p:cNvPr id="5124" name="Rectangle 4"/>
          <p:cNvSpPr>
            <a:spLocks noGrp="1" noChangeArrowheads="1"/>
          </p:cNvSpPr>
          <p:nvPr>
            <p:ph type="subTitle" idx="1"/>
          </p:nvPr>
        </p:nvSpPr>
        <p:spPr>
          <a:xfrm>
            <a:off x="1828800" y="4495800"/>
            <a:ext cx="8534400" cy="1524000"/>
          </a:xfrm>
        </p:spPr>
        <p:txBody>
          <a:bodyPr anchor="ctr"/>
          <a:lstStyle>
            <a:lvl1pPr marL="0" indent="0" algn="ctr">
              <a:lnSpc>
                <a:spcPct val="80000"/>
              </a:lnSpc>
              <a:buFont typeface="Wingdings" pitchFamily="2" charset="2"/>
              <a:buNone/>
              <a:defRPr sz="2400">
                <a:solidFill>
                  <a:schemeClr val="tx2"/>
                </a:solidFill>
              </a:defRPr>
            </a:lvl1pPr>
          </a:lstStyle>
          <a:p>
            <a:r>
              <a:rPr lang="en-US"/>
              <a:t>Click to edit Master subtitle style</a:t>
            </a:r>
          </a:p>
        </p:txBody>
      </p:sp>
      <p:sp>
        <p:nvSpPr>
          <p:cNvPr id="23" name="Rectangle 23"/>
          <p:cNvSpPr>
            <a:spLocks noGrp="1" noChangeArrowheads="1"/>
          </p:cNvSpPr>
          <p:nvPr>
            <p:ph type="dt" sz="half" idx="10"/>
          </p:nvPr>
        </p:nvSpPr>
        <p:spPr/>
        <p:txBody>
          <a:bodyPr/>
          <a:lstStyle>
            <a:lvl1pPr>
              <a:defRPr/>
            </a:lvl1pPr>
          </a:lstStyle>
          <a:p>
            <a:pPr>
              <a:defRPr/>
            </a:pPr>
            <a:endParaRPr lang="en-US">
              <a:solidFill>
                <a:srgbClr val="808080"/>
              </a:solidFill>
            </a:endParaRPr>
          </a:p>
        </p:txBody>
      </p:sp>
      <p:sp>
        <p:nvSpPr>
          <p:cNvPr id="24" name="Rectangle 24"/>
          <p:cNvSpPr>
            <a:spLocks noGrp="1" noChangeArrowheads="1"/>
          </p:cNvSpPr>
          <p:nvPr>
            <p:ph type="ftr" sz="quarter" idx="11"/>
          </p:nvPr>
        </p:nvSpPr>
        <p:spPr/>
        <p:txBody>
          <a:bodyPr/>
          <a:lstStyle>
            <a:lvl1pPr>
              <a:defRPr/>
            </a:lvl1pPr>
          </a:lstStyle>
          <a:p>
            <a:pPr>
              <a:defRPr/>
            </a:pPr>
            <a:r>
              <a:rPr lang="en-US">
                <a:solidFill>
                  <a:srgbClr val="808080"/>
                </a:solidFill>
              </a:rPr>
              <a:t>Dr Badiee. Neonatologist</a:t>
            </a:r>
          </a:p>
        </p:txBody>
      </p:sp>
      <p:sp>
        <p:nvSpPr>
          <p:cNvPr id="25" name="Rectangle 25"/>
          <p:cNvSpPr>
            <a:spLocks noGrp="1" noChangeArrowheads="1"/>
          </p:cNvSpPr>
          <p:nvPr>
            <p:ph type="sldNum" sz="quarter" idx="12"/>
          </p:nvPr>
        </p:nvSpPr>
        <p:spPr/>
        <p:txBody>
          <a:bodyPr/>
          <a:lstStyle>
            <a:lvl1pPr>
              <a:defRPr sz="3200"/>
            </a:lvl1pPr>
          </a:lstStyle>
          <a:p>
            <a:fld id="{5D7F4A69-9781-4149-B0F8-A1C9A717D716}"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965458118"/>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stCondLst>
                                            <p:cond delay="0"/>
                                          </p:stCondLst>
                                        </p:cTn>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dt" sz="half" idx="10"/>
          </p:nvPr>
        </p:nvSpPr>
        <p:spPr>
          <a:ln/>
        </p:spPr>
        <p:txBody>
          <a:bodyPr/>
          <a:lstStyle>
            <a:lvl1pPr>
              <a:defRPr/>
            </a:lvl1pPr>
          </a:lstStyle>
          <a:p>
            <a:pPr>
              <a:defRPr/>
            </a:pPr>
            <a:endParaRPr lang="en-US">
              <a:solidFill>
                <a:srgbClr val="808080"/>
              </a:solidFill>
            </a:endParaRPr>
          </a:p>
        </p:txBody>
      </p:sp>
      <p:sp>
        <p:nvSpPr>
          <p:cNvPr id="5" name="Rectangle 19"/>
          <p:cNvSpPr>
            <a:spLocks noGrp="1" noChangeArrowheads="1"/>
          </p:cNvSpPr>
          <p:nvPr>
            <p:ph type="ftr" sz="quarter" idx="11"/>
          </p:nvPr>
        </p:nvSpPr>
        <p:spPr>
          <a:ln/>
        </p:spPr>
        <p:txBody>
          <a:bodyPr/>
          <a:lstStyle>
            <a:lvl1pPr>
              <a:defRPr/>
            </a:lvl1pPr>
          </a:lstStyle>
          <a:p>
            <a:pPr>
              <a:defRPr/>
            </a:pPr>
            <a:r>
              <a:rPr lang="en-US">
                <a:solidFill>
                  <a:srgbClr val="808080"/>
                </a:solidFill>
              </a:rPr>
              <a:t>Dr Badiee. Neonatologist</a:t>
            </a:r>
          </a:p>
        </p:txBody>
      </p:sp>
      <p:sp>
        <p:nvSpPr>
          <p:cNvPr id="6" name="Rectangle 20"/>
          <p:cNvSpPr>
            <a:spLocks noGrp="1" noChangeArrowheads="1"/>
          </p:cNvSpPr>
          <p:nvPr>
            <p:ph type="sldNum" sz="quarter" idx="12"/>
          </p:nvPr>
        </p:nvSpPr>
        <p:spPr>
          <a:ln/>
        </p:spPr>
        <p:txBody>
          <a:bodyPr/>
          <a:lstStyle>
            <a:lvl1pPr>
              <a:defRPr/>
            </a:lvl1pPr>
          </a:lstStyle>
          <a:p>
            <a:fld id="{2A88D84B-11C8-4F1F-B6CB-F94EE7EEF207}"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564036771"/>
      </p:ext>
    </p:extLst>
  </p:cSld>
  <p:clrMapOvr>
    <a:masterClrMapping/>
  </p:clrMapOvr>
  <p:transition>
    <p:comb/>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8"/>
          <p:cNvSpPr>
            <a:spLocks noGrp="1" noChangeArrowheads="1"/>
          </p:cNvSpPr>
          <p:nvPr>
            <p:ph type="dt" sz="half" idx="10"/>
          </p:nvPr>
        </p:nvSpPr>
        <p:spPr>
          <a:ln/>
        </p:spPr>
        <p:txBody>
          <a:bodyPr/>
          <a:lstStyle>
            <a:lvl1pPr>
              <a:defRPr/>
            </a:lvl1pPr>
          </a:lstStyle>
          <a:p>
            <a:pPr>
              <a:defRPr/>
            </a:pPr>
            <a:endParaRPr lang="en-US">
              <a:solidFill>
                <a:srgbClr val="808080"/>
              </a:solidFill>
            </a:endParaRPr>
          </a:p>
        </p:txBody>
      </p:sp>
      <p:sp>
        <p:nvSpPr>
          <p:cNvPr id="5" name="Rectangle 19"/>
          <p:cNvSpPr>
            <a:spLocks noGrp="1" noChangeArrowheads="1"/>
          </p:cNvSpPr>
          <p:nvPr>
            <p:ph type="ftr" sz="quarter" idx="11"/>
          </p:nvPr>
        </p:nvSpPr>
        <p:spPr>
          <a:ln/>
        </p:spPr>
        <p:txBody>
          <a:bodyPr/>
          <a:lstStyle>
            <a:lvl1pPr>
              <a:defRPr/>
            </a:lvl1pPr>
          </a:lstStyle>
          <a:p>
            <a:pPr>
              <a:defRPr/>
            </a:pPr>
            <a:r>
              <a:rPr lang="en-US">
                <a:solidFill>
                  <a:srgbClr val="808080"/>
                </a:solidFill>
              </a:rPr>
              <a:t>Dr Badiee. Neonatologist</a:t>
            </a:r>
          </a:p>
        </p:txBody>
      </p:sp>
      <p:sp>
        <p:nvSpPr>
          <p:cNvPr id="6" name="Rectangle 20"/>
          <p:cNvSpPr>
            <a:spLocks noGrp="1" noChangeArrowheads="1"/>
          </p:cNvSpPr>
          <p:nvPr>
            <p:ph type="sldNum" sz="quarter" idx="12"/>
          </p:nvPr>
        </p:nvSpPr>
        <p:spPr>
          <a:ln/>
        </p:spPr>
        <p:txBody>
          <a:bodyPr/>
          <a:lstStyle>
            <a:lvl1pPr>
              <a:defRPr/>
            </a:lvl1pPr>
          </a:lstStyle>
          <a:p>
            <a:fld id="{EFB662F3-F7BB-4BE0-8020-73CCED716EB3}"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354076134"/>
      </p:ext>
    </p:extLst>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D21FA9-9EB3-4FC5-9C3F-09FC0949FAC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4045036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27200" y="2819400"/>
            <a:ext cx="46228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53200" y="2819400"/>
            <a:ext cx="46228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8"/>
          <p:cNvSpPr>
            <a:spLocks noGrp="1" noChangeArrowheads="1"/>
          </p:cNvSpPr>
          <p:nvPr>
            <p:ph type="dt" sz="half" idx="10"/>
          </p:nvPr>
        </p:nvSpPr>
        <p:spPr>
          <a:ln/>
        </p:spPr>
        <p:txBody>
          <a:bodyPr/>
          <a:lstStyle>
            <a:lvl1pPr>
              <a:defRPr/>
            </a:lvl1pPr>
          </a:lstStyle>
          <a:p>
            <a:pPr>
              <a:defRPr/>
            </a:pPr>
            <a:endParaRPr lang="en-US">
              <a:solidFill>
                <a:srgbClr val="808080"/>
              </a:solidFill>
            </a:endParaRPr>
          </a:p>
        </p:txBody>
      </p:sp>
      <p:sp>
        <p:nvSpPr>
          <p:cNvPr id="6" name="Rectangle 19"/>
          <p:cNvSpPr>
            <a:spLocks noGrp="1" noChangeArrowheads="1"/>
          </p:cNvSpPr>
          <p:nvPr>
            <p:ph type="ftr" sz="quarter" idx="11"/>
          </p:nvPr>
        </p:nvSpPr>
        <p:spPr>
          <a:ln/>
        </p:spPr>
        <p:txBody>
          <a:bodyPr/>
          <a:lstStyle>
            <a:lvl1pPr>
              <a:defRPr/>
            </a:lvl1pPr>
          </a:lstStyle>
          <a:p>
            <a:pPr>
              <a:defRPr/>
            </a:pPr>
            <a:r>
              <a:rPr lang="en-US">
                <a:solidFill>
                  <a:srgbClr val="808080"/>
                </a:solidFill>
              </a:rPr>
              <a:t>Dr Badiee. Neonatologist</a:t>
            </a:r>
          </a:p>
        </p:txBody>
      </p:sp>
      <p:sp>
        <p:nvSpPr>
          <p:cNvPr id="7" name="Rectangle 20"/>
          <p:cNvSpPr>
            <a:spLocks noGrp="1" noChangeArrowheads="1"/>
          </p:cNvSpPr>
          <p:nvPr>
            <p:ph type="sldNum" sz="quarter" idx="12"/>
          </p:nvPr>
        </p:nvSpPr>
        <p:spPr>
          <a:ln/>
        </p:spPr>
        <p:txBody>
          <a:bodyPr/>
          <a:lstStyle>
            <a:lvl1pPr>
              <a:defRPr/>
            </a:lvl1pPr>
          </a:lstStyle>
          <a:p>
            <a:fld id="{5D71F081-103E-40BB-831F-0907CA11DB6A}"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134270663"/>
      </p:ext>
    </p:extLst>
  </p:cSld>
  <p:clrMapOvr>
    <a:masterClrMapping/>
  </p:clrMapOvr>
  <p:transition>
    <p:comb/>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8"/>
          <p:cNvSpPr>
            <a:spLocks noGrp="1" noChangeArrowheads="1"/>
          </p:cNvSpPr>
          <p:nvPr>
            <p:ph type="dt" sz="half" idx="10"/>
          </p:nvPr>
        </p:nvSpPr>
        <p:spPr>
          <a:ln/>
        </p:spPr>
        <p:txBody>
          <a:bodyPr/>
          <a:lstStyle>
            <a:lvl1pPr>
              <a:defRPr/>
            </a:lvl1pPr>
          </a:lstStyle>
          <a:p>
            <a:pPr>
              <a:defRPr/>
            </a:pPr>
            <a:endParaRPr lang="en-US">
              <a:solidFill>
                <a:srgbClr val="808080"/>
              </a:solidFill>
            </a:endParaRPr>
          </a:p>
        </p:txBody>
      </p:sp>
      <p:sp>
        <p:nvSpPr>
          <p:cNvPr id="8" name="Rectangle 19"/>
          <p:cNvSpPr>
            <a:spLocks noGrp="1" noChangeArrowheads="1"/>
          </p:cNvSpPr>
          <p:nvPr>
            <p:ph type="ftr" sz="quarter" idx="11"/>
          </p:nvPr>
        </p:nvSpPr>
        <p:spPr>
          <a:ln/>
        </p:spPr>
        <p:txBody>
          <a:bodyPr/>
          <a:lstStyle>
            <a:lvl1pPr>
              <a:defRPr/>
            </a:lvl1pPr>
          </a:lstStyle>
          <a:p>
            <a:pPr>
              <a:defRPr/>
            </a:pPr>
            <a:r>
              <a:rPr lang="en-US">
                <a:solidFill>
                  <a:srgbClr val="808080"/>
                </a:solidFill>
              </a:rPr>
              <a:t>Dr Badiee. Neonatologist</a:t>
            </a:r>
          </a:p>
        </p:txBody>
      </p:sp>
      <p:sp>
        <p:nvSpPr>
          <p:cNvPr id="9" name="Rectangle 20"/>
          <p:cNvSpPr>
            <a:spLocks noGrp="1" noChangeArrowheads="1"/>
          </p:cNvSpPr>
          <p:nvPr>
            <p:ph type="sldNum" sz="quarter" idx="12"/>
          </p:nvPr>
        </p:nvSpPr>
        <p:spPr>
          <a:ln/>
        </p:spPr>
        <p:txBody>
          <a:bodyPr/>
          <a:lstStyle>
            <a:lvl1pPr>
              <a:defRPr/>
            </a:lvl1pPr>
          </a:lstStyle>
          <a:p>
            <a:fld id="{F3399BA6-24AC-458F-87D8-2409BA8A6ED0}"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648070650"/>
      </p:ext>
    </p:extLst>
  </p:cSld>
  <p:clrMapOvr>
    <a:masterClrMapping/>
  </p:clrMapOvr>
  <p:transition>
    <p:comb/>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8"/>
          <p:cNvSpPr>
            <a:spLocks noGrp="1" noChangeArrowheads="1"/>
          </p:cNvSpPr>
          <p:nvPr>
            <p:ph type="dt" sz="half" idx="10"/>
          </p:nvPr>
        </p:nvSpPr>
        <p:spPr>
          <a:ln/>
        </p:spPr>
        <p:txBody>
          <a:bodyPr/>
          <a:lstStyle>
            <a:lvl1pPr>
              <a:defRPr/>
            </a:lvl1pPr>
          </a:lstStyle>
          <a:p>
            <a:pPr>
              <a:defRPr/>
            </a:pPr>
            <a:endParaRPr lang="en-US">
              <a:solidFill>
                <a:srgbClr val="808080"/>
              </a:solidFill>
            </a:endParaRPr>
          </a:p>
        </p:txBody>
      </p:sp>
      <p:sp>
        <p:nvSpPr>
          <p:cNvPr id="4" name="Rectangle 19"/>
          <p:cNvSpPr>
            <a:spLocks noGrp="1" noChangeArrowheads="1"/>
          </p:cNvSpPr>
          <p:nvPr>
            <p:ph type="ftr" sz="quarter" idx="11"/>
          </p:nvPr>
        </p:nvSpPr>
        <p:spPr>
          <a:ln/>
        </p:spPr>
        <p:txBody>
          <a:bodyPr/>
          <a:lstStyle>
            <a:lvl1pPr>
              <a:defRPr/>
            </a:lvl1pPr>
          </a:lstStyle>
          <a:p>
            <a:pPr>
              <a:defRPr/>
            </a:pPr>
            <a:r>
              <a:rPr lang="en-US">
                <a:solidFill>
                  <a:srgbClr val="808080"/>
                </a:solidFill>
              </a:rPr>
              <a:t>Dr Badiee. Neonatologist</a:t>
            </a:r>
          </a:p>
        </p:txBody>
      </p:sp>
      <p:sp>
        <p:nvSpPr>
          <p:cNvPr id="5" name="Rectangle 20"/>
          <p:cNvSpPr>
            <a:spLocks noGrp="1" noChangeArrowheads="1"/>
          </p:cNvSpPr>
          <p:nvPr>
            <p:ph type="sldNum" sz="quarter" idx="12"/>
          </p:nvPr>
        </p:nvSpPr>
        <p:spPr>
          <a:ln/>
        </p:spPr>
        <p:txBody>
          <a:bodyPr/>
          <a:lstStyle>
            <a:lvl1pPr>
              <a:defRPr/>
            </a:lvl1pPr>
          </a:lstStyle>
          <a:p>
            <a:fld id="{8C766B3E-42AD-4599-AA4F-8CEEB32BA6ED}"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45429875"/>
      </p:ext>
    </p:extLst>
  </p:cSld>
  <p:clrMapOvr>
    <a:masterClrMapping/>
  </p:clrMapOvr>
  <p:transition>
    <p:comb/>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p:cNvSpPr>
            <a:spLocks noGrp="1" noChangeArrowheads="1"/>
          </p:cNvSpPr>
          <p:nvPr>
            <p:ph type="dt" sz="half" idx="10"/>
          </p:nvPr>
        </p:nvSpPr>
        <p:spPr>
          <a:ln/>
        </p:spPr>
        <p:txBody>
          <a:bodyPr/>
          <a:lstStyle>
            <a:lvl1pPr>
              <a:defRPr/>
            </a:lvl1pPr>
          </a:lstStyle>
          <a:p>
            <a:pPr>
              <a:defRPr/>
            </a:pPr>
            <a:endParaRPr lang="en-US">
              <a:solidFill>
                <a:srgbClr val="808080"/>
              </a:solidFill>
            </a:endParaRPr>
          </a:p>
        </p:txBody>
      </p:sp>
      <p:sp>
        <p:nvSpPr>
          <p:cNvPr id="3" name="Rectangle 19"/>
          <p:cNvSpPr>
            <a:spLocks noGrp="1" noChangeArrowheads="1"/>
          </p:cNvSpPr>
          <p:nvPr>
            <p:ph type="ftr" sz="quarter" idx="11"/>
          </p:nvPr>
        </p:nvSpPr>
        <p:spPr>
          <a:ln/>
        </p:spPr>
        <p:txBody>
          <a:bodyPr/>
          <a:lstStyle>
            <a:lvl1pPr>
              <a:defRPr/>
            </a:lvl1pPr>
          </a:lstStyle>
          <a:p>
            <a:pPr>
              <a:defRPr/>
            </a:pPr>
            <a:r>
              <a:rPr lang="en-US">
                <a:solidFill>
                  <a:srgbClr val="808080"/>
                </a:solidFill>
              </a:rPr>
              <a:t>Dr Badiee. Neonatologist</a:t>
            </a:r>
          </a:p>
        </p:txBody>
      </p:sp>
      <p:sp>
        <p:nvSpPr>
          <p:cNvPr id="4" name="Rectangle 20"/>
          <p:cNvSpPr>
            <a:spLocks noGrp="1" noChangeArrowheads="1"/>
          </p:cNvSpPr>
          <p:nvPr>
            <p:ph type="sldNum" sz="quarter" idx="12"/>
          </p:nvPr>
        </p:nvSpPr>
        <p:spPr>
          <a:ln/>
        </p:spPr>
        <p:txBody>
          <a:bodyPr/>
          <a:lstStyle>
            <a:lvl1pPr>
              <a:defRPr/>
            </a:lvl1pPr>
          </a:lstStyle>
          <a:p>
            <a:fld id="{D1D6DBD0-408F-4580-9C84-56F8EFD0FDE0}"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289251264"/>
      </p:ext>
    </p:extLst>
  </p:cSld>
  <p:clrMapOvr>
    <a:masterClrMapping/>
  </p:clrMapOvr>
  <p:transition>
    <p:comb/>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8"/>
          <p:cNvSpPr>
            <a:spLocks noGrp="1" noChangeArrowheads="1"/>
          </p:cNvSpPr>
          <p:nvPr>
            <p:ph type="dt" sz="half" idx="10"/>
          </p:nvPr>
        </p:nvSpPr>
        <p:spPr>
          <a:ln/>
        </p:spPr>
        <p:txBody>
          <a:bodyPr/>
          <a:lstStyle>
            <a:lvl1pPr>
              <a:defRPr/>
            </a:lvl1pPr>
          </a:lstStyle>
          <a:p>
            <a:pPr>
              <a:defRPr/>
            </a:pPr>
            <a:endParaRPr lang="en-US">
              <a:solidFill>
                <a:srgbClr val="808080"/>
              </a:solidFill>
            </a:endParaRPr>
          </a:p>
        </p:txBody>
      </p:sp>
      <p:sp>
        <p:nvSpPr>
          <p:cNvPr id="6" name="Rectangle 19"/>
          <p:cNvSpPr>
            <a:spLocks noGrp="1" noChangeArrowheads="1"/>
          </p:cNvSpPr>
          <p:nvPr>
            <p:ph type="ftr" sz="quarter" idx="11"/>
          </p:nvPr>
        </p:nvSpPr>
        <p:spPr>
          <a:ln/>
        </p:spPr>
        <p:txBody>
          <a:bodyPr/>
          <a:lstStyle>
            <a:lvl1pPr>
              <a:defRPr/>
            </a:lvl1pPr>
          </a:lstStyle>
          <a:p>
            <a:pPr>
              <a:defRPr/>
            </a:pPr>
            <a:r>
              <a:rPr lang="en-US">
                <a:solidFill>
                  <a:srgbClr val="808080"/>
                </a:solidFill>
              </a:rPr>
              <a:t>Dr Badiee. Neonatologist</a:t>
            </a:r>
          </a:p>
        </p:txBody>
      </p:sp>
      <p:sp>
        <p:nvSpPr>
          <p:cNvPr id="7" name="Rectangle 20"/>
          <p:cNvSpPr>
            <a:spLocks noGrp="1" noChangeArrowheads="1"/>
          </p:cNvSpPr>
          <p:nvPr>
            <p:ph type="sldNum" sz="quarter" idx="12"/>
          </p:nvPr>
        </p:nvSpPr>
        <p:spPr>
          <a:ln/>
        </p:spPr>
        <p:txBody>
          <a:bodyPr/>
          <a:lstStyle>
            <a:lvl1pPr>
              <a:defRPr/>
            </a:lvl1pPr>
          </a:lstStyle>
          <a:p>
            <a:fld id="{2D391225-6A34-4E3E-AFAE-8B02C3510B96}"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517681227"/>
      </p:ext>
    </p:extLst>
  </p:cSld>
  <p:clrMapOvr>
    <a:masterClrMapping/>
  </p:clrMapOvr>
  <p:transition>
    <p:comb/>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8"/>
          <p:cNvSpPr>
            <a:spLocks noGrp="1" noChangeArrowheads="1"/>
          </p:cNvSpPr>
          <p:nvPr>
            <p:ph type="dt" sz="half" idx="10"/>
          </p:nvPr>
        </p:nvSpPr>
        <p:spPr>
          <a:ln/>
        </p:spPr>
        <p:txBody>
          <a:bodyPr/>
          <a:lstStyle>
            <a:lvl1pPr>
              <a:defRPr/>
            </a:lvl1pPr>
          </a:lstStyle>
          <a:p>
            <a:pPr>
              <a:defRPr/>
            </a:pPr>
            <a:endParaRPr lang="en-US">
              <a:solidFill>
                <a:srgbClr val="808080"/>
              </a:solidFill>
            </a:endParaRPr>
          </a:p>
        </p:txBody>
      </p:sp>
      <p:sp>
        <p:nvSpPr>
          <p:cNvPr id="6" name="Rectangle 19"/>
          <p:cNvSpPr>
            <a:spLocks noGrp="1" noChangeArrowheads="1"/>
          </p:cNvSpPr>
          <p:nvPr>
            <p:ph type="ftr" sz="quarter" idx="11"/>
          </p:nvPr>
        </p:nvSpPr>
        <p:spPr>
          <a:ln/>
        </p:spPr>
        <p:txBody>
          <a:bodyPr/>
          <a:lstStyle>
            <a:lvl1pPr>
              <a:defRPr/>
            </a:lvl1pPr>
          </a:lstStyle>
          <a:p>
            <a:pPr>
              <a:defRPr/>
            </a:pPr>
            <a:r>
              <a:rPr lang="en-US">
                <a:solidFill>
                  <a:srgbClr val="808080"/>
                </a:solidFill>
              </a:rPr>
              <a:t>Dr Badiee. Neonatologist</a:t>
            </a:r>
          </a:p>
        </p:txBody>
      </p:sp>
      <p:sp>
        <p:nvSpPr>
          <p:cNvPr id="7" name="Rectangle 20"/>
          <p:cNvSpPr>
            <a:spLocks noGrp="1" noChangeArrowheads="1"/>
          </p:cNvSpPr>
          <p:nvPr>
            <p:ph type="sldNum" sz="quarter" idx="12"/>
          </p:nvPr>
        </p:nvSpPr>
        <p:spPr>
          <a:ln/>
        </p:spPr>
        <p:txBody>
          <a:bodyPr/>
          <a:lstStyle>
            <a:lvl1pPr>
              <a:defRPr/>
            </a:lvl1pPr>
          </a:lstStyle>
          <a:p>
            <a:fld id="{7E5687CA-35F9-403E-B4B3-F83DA3EB4FAF}"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679181818"/>
      </p:ext>
    </p:extLst>
  </p:cSld>
  <p:clrMapOvr>
    <a:masterClrMapping/>
  </p:clrMapOvr>
  <p:transition>
    <p:comb/>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dt" sz="half" idx="10"/>
          </p:nvPr>
        </p:nvSpPr>
        <p:spPr>
          <a:ln/>
        </p:spPr>
        <p:txBody>
          <a:bodyPr/>
          <a:lstStyle>
            <a:lvl1pPr>
              <a:defRPr/>
            </a:lvl1pPr>
          </a:lstStyle>
          <a:p>
            <a:pPr>
              <a:defRPr/>
            </a:pPr>
            <a:endParaRPr lang="en-US">
              <a:solidFill>
                <a:srgbClr val="808080"/>
              </a:solidFill>
            </a:endParaRPr>
          </a:p>
        </p:txBody>
      </p:sp>
      <p:sp>
        <p:nvSpPr>
          <p:cNvPr id="5" name="Rectangle 19"/>
          <p:cNvSpPr>
            <a:spLocks noGrp="1" noChangeArrowheads="1"/>
          </p:cNvSpPr>
          <p:nvPr>
            <p:ph type="ftr" sz="quarter" idx="11"/>
          </p:nvPr>
        </p:nvSpPr>
        <p:spPr>
          <a:ln/>
        </p:spPr>
        <p:txBody>
          <a:bodyPr/>
          <a:lstStyle>
            <a:lvl1pPr>
              <a:defRPr/>
            </a:lvl1pPr>
          </a:lstStyle>
          <a:p>
            <a:pPr>
              <a:defRPr/>
            </a:pPr>
            <a:r>
              <a:rPr lang="en-US">
                <a:solidFill>
                  <a:srgbClr val="808080"/>
                </a:solidFill>
              </a:rPr>
              <a:t>Dr Badiee. Neonatologist</a:t>
            </a:r>
          </a:p>
        </p:txBody>
      </p:sp>
      <p:sp>
        <p:nvSpPr>
          <p:cNvPr id="6" name="Rectangle 20"/>
          <p:cNvSpPr>
            <a:spLocks noGrp="1" noChangeArrowheads="1"/>
          </p:cNvSpPr>
          <p:nvPr>
            <p:ph type="sldNum" sz="quarter" idx="12"/>
          </p:nvPr>
        </p:nvSpPr>
        <p:spPr>
          <a:ln/>
        </p:spPr>
        <p:txBody>
          <a:bodyPr/>
          <a:lstStyle>
            <a:lvl1pPr>
              <a:defRPr/>
            </a:lvl1pPr>
          </a:lstStyle>
          <a:p>
            <a:fld id="{C7893E4E-DFEC-454E-86A6-0F24822DA386}"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784042730"/>
      </p:ext>
    </p:extLst>
  </p:cSld>
  <p:clrMapOvr>
    <a:masterClrMapping/>
  </p:clrMapOvr>
  <p:transition>
    <p:comb/>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3800" y="1219200"/>
            <a:ext cx="23622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27200" y="1219200"/>
            <a:ext cx="6883400" cy="495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dt" sz="half" idx="10"/>
          </p:nvPr>
        </p:nvSpPr>
        <p:spPr>
          <a:ln/>
        </p:spPr>
        <p:txBody>
          <a:bodyPr/>
          <a:lstStyle>
            <a:lvl1pPr>
              <a:defRPr/>
            </a:lvl1pPr>
          </a:lstStyle>
          <a:p>
            <a:pPr>
              <a:defRPr/>
            </a:pPr>
            <a:endParaRPr lang="en-US">
              <a:solidFill>
                <a:srgbClr val="808080"/>
              </a:solidFill>
            </a:endParaRPr>
          </a:p>
        </p:txBody>
      </p:sp>
      <p:sp>
        <p:nvSpPr>
          <p:cNvPr id="5" name="Rectangle 19"/>
          <p:cNvSpPr>
            <a:spLocks noGrp="1" noChangeArrowheads="1"/>
          </p:cNvSpPr>
          <p:nvPr>
            <p:ph type="ftr" sz="quarter" idx="11"/>
          </p:nvPr>
        </p:nvSpPr>
        <p:spPr>
          <a:ln/>
        </p:spPr>
        <p:txBody>
          <a:bodyPr/>
          <a:lstStyle>
            <a:lvl1pPr>
              <a:defRPr/>
            </a:lvl1pPr>
          </a:lstStyle>
          <a:p>
            <a:pPr>
              <a:defRPr/>
            </a:pPr>
            <a:r>
              <a:rPr lang="en-US">
                <a:solidFill>
                  <a:srgbClr val="808080"/>
                </a:solidFill>
              </a:rPr>
              <a:t>Dr Badiee. Neonatologist</a:t>
            </a:r>
          </a:p>
        </p:txBody>
      </p:sp>
      <p:sp>
        <p:nvSpPr>
          <p:cNvPr id="6" name="Rectangle 20"/>
          <p:cNvSpPr>
            <a:spLocks noGrp="1" noChangeArrowheads="1"/>
          </p:cNvSpPr>
          <p:nvPr>
            <p:ph type="sldNum" sz="quarter" idx="12"/>
          </p:nvPr>
        </p:nvSpPr>
        <p:spPr>
          <a:ln/>
        </p:spPr>
        <p:txBody>
          <a:bodyPr/>
          <a:lstStyle>
            <a:lvl1pPr>
              <a:defRPr/>
            </a:lvl1pPr>
          </a:lstStyle>
          <a:p>
            <a:fld id="{82507010-BFE8-4C1B-81AF-1AD7BD7C6FC3}"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477801352"/>
      </p:ext>
    </p:extLst>
  </p:cSld>
  <p:clrMapOvr>
    <a:masterClrMapping/>
  </p:clrMapOvr>
  <p:transition>
    <p:comb/>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27200" y="1219200"/>
            <a:ext cx="9448800" cy="1447800"/>
          </a:xfrm>
        </p:spPr>
        <p:txBody>
          <a:bodyPr/>
          <a:lstStyle/>
          <a:p>
            <a:r>
              <a:rPr lang="en-US"/>
              <a:t>Click to edit Master title style</a:t>
            </a:r>
          </a:p>
        </p:txBody>
      </p:sp>
      <p:sp>
        <p:nvSpPr>
          <p:cNvPr id="3" name="Table Placeholder 2"/>
          <p:cNvSpPr>
            <a:spLocks noGrp="1"/>
          </p:cNvSpPr>
          <p:nvPr>
            <p:ph type="tbl" idx="1"/>
          </p:nvPr>
        </p:nvSpPr>
        <p:spPr>
          <a:xfrm>
            <a:off x="1727200" y="2819400"/>
            <a:ext cx="9448800" cy="3352800"/>
          </a:xfrm>
        </p:spPr>
        <p:txBody>
          <a:bodyPr/>
          <a:lstStyle/>
          <a:p>
            <a:pPr lvl="0"/>
            <a:endParaRPr lang="en-US" noProof="0"/>
          </a:p>
        </p:txBody>
      </p:sp>
      <p:sp>
        <p:nvSpPr>
          <p:cNvPr id="4" name="Rectangle 18"/>
          <p:cNvSpPr>
            <a:spLocks noGrp="1" noChangeArrowheads="1"/>
          </p:cNvSpPr>
          <p:nvPr>
            <p:ph type="dt" sz="half" idx="10"/>
          </p:nvPr>
        </p:nvSpPr>
        <p:spPr>
          <a:ln/>
        </p:spPr>
        <p:txBody>
          <a:bodyPr/>
          <a:lstStyle>
            <a:lvl1pPr>
              <a:defRPr/>
            </a:lvl1pPr>
          </a:lstStyle>
          <a:p>
            <a:pPr>
              <a:defRPr/>
            </a:pPr>
            <a:endParaRPr lang="en-US">
              <a:solidFill>
                <a:srgbClr val="808080"/>
              </a:solidFill>
            </a:endParaRPr>
          </a:p>
        </p:txBody>
      </p:sp>
      <p:sp>
        <p:nvSpPr>
          <p:cNvPr id="5" name="Rectangle 19"/>
          <p:cNvSpPr>
            <a:spLocks noGrp="1" noChangeArrowheads="1"/>
          </p:cNvSpPr>
          <p:nvPr>
            <p:ph type="ftr" sz="quarter" idx="11"/>
          </p:nvPr>
        </p:nvSpPr>
        <p:spPr>
          <a:ln/>
        </p:spPr>
        <p:txBody>
          <a:bodyPr/>
          <a:lstStyle>
            <a:lvl1pPr>
              <a:defRPr/>
            </a:lvl1pPr>
          </a:lstStyle>
          <a:p>
            <a:pPr>
              <a:defRPr/>
            </a:pPr>
            <a:r>
              <a:rPr lang="en-US">
                <a:solidFill>
                  <a:srgbClr val="808080"/>
                </a:solidFill>
              </a:rPr>
              <a:t>Dr Badiee. Neonatologist</a:t>
            </a:r>
          </a:p>
        </p:txBody>
      </p:sp>
      <p:sp>
        <p:nvSpPr>
          <p:cNvPr id="6" name="Rectangle 20"/>
          <p:cNvSpPr>
            <a:spLocks noGrp="1" noChangeArrowheads="1"/>
          </p:cNvSpPr>
          <p:nvPr>
            <p:ph type="sldNum" sz="quarter" idx="12"/>
          </p:nvPr>
        </p:nvSpPr>
        <p:spPr>
          <a:ln/>
        </p:spPr>
        <p:txBody>
          <a:bodyPr/>
          <a:lstStyle>
            <a:lvl1pPr>
              <a:defRPr/>
            </a:lvl1pPr>
          </a:lstStyle>
          <a:p>
            <a:fld id="{163B4E19-FA6A-4C6C-99B6-7C399D0C376F}"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888726582"/>
      </p:ext>
    </p:extLst>
  </p:cSld>
  <p:clrMapOvr>
    <a:masterClrMapping/>
  </p:clrMapOvr>
  <p:transition>
    <p:comb/>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727200" y="1219200"/>
            <a:ext cx="9448800" cy="1447800"/>
          </a:xfrm>
        </p:spPr>
        <p:txBody>
          <a:bodyPr/>
          <a:lstStyle/>
          <a:p>
            <a:r>
              <a:rPr lang="en-US"/>
              <a:t>Click to edit Master title style</a:t>
            </a:r>
          </a:p>
        </p:txBody>
      </p:sp>
      <p:sp>
        <p:nvSpPr>
          <p:cNvPr id="3" name="Text Placeholder 2"/>
          <p:cNvSpPr>
            <a:spLocks noGrp="1"/>
          </p:cNvSpPr>
          <p:nvPr>
            <p:ph type="body" sz="half" idx="1"/>
          </p:nvPr>
        </p:nvSpPr>
        <p:spPr>
          <a:xfrm>
            <a:off x="1727200" y="2819400"/>
            <a:ext cx="4622800" cy="3352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553200" y="2819400"/>
            <a:ext cx="4622800" cy="3352800"/>
          </a:xfrm>
        </p:spPr>
        <p:txBody>
          <a:bodyPr/>
          <a:lstStyle/>
          <a:p>
            <a:pPr lvl="0"/>
            <a:endParaRPr lang="en-US" noProof="0"/>
          </a:p>
        </p:txBody>
      </p:sp>
      <p:sp>
        <p:nvSpPr>
          <p:cNvPr id="5" name="Rectangle 18"/>
          <p:cNvSpPr>
            <a:spLocks noGrp="1" noChangeArrowheads="1"/>
          </p:cNvSpPr>
          <p:nvPr>
            <p:ph type="dt" sz="half" idx="10"/>
          </p:nvPr>
        </p:nvSpPr>
        <p:spPr>
          <a:ln/>
        </p:spPr>
        <p:txBody>
          <a:bodyPr/>
          <a:lstStyle>
            <a:lvl1pPr>
              <a:defRPr/>
            </a:lvl1pPr>
          </a:lstStyle>
          <a:p>
            <a:pPr>
              <a:defRPr/>
            </a:pPr>
            <a:endParaRPr lang="en-US">
              <a:solidFill>
                <a:srgbClr val="808080"/>
              </a:solidFill>
            </a:endParaRPr>
          </a:p>
        </p:txBody>
      </p:sp>
      <p:sp>
        <p:nvSpPr>
          <p:cNvPr id="6" name="Rectangle 19"/>
          <p:cNvSpPr>
            <a:spLocks noGrp="1" noChangeArrowheads="1"/>
          </p:cNvSpPr>
          <p:nvPr>
            <p:ph type="ftr" sz="quarter" idx="11"/>
          </p:nvPr>
        </p:nvSpPr>
        <p:spPr>
          <a:ln/>
        </p:spPr>
        <p:txBody>
          <a:bodyPr/>
          <a:lstStyle>
            <a:lvl1pPr>
              <a:defRPr/>
            </a:lvl1pPr>
          </a:lstStyle>
          <a:p>
            <a:pPr>
              <a:defRPr/>
            </a:pPr>
            <a:r>
              <a:rPr lang="en-US">
                <a:solidFill>
                  <a:srgbClr val="808080"/>
                </a:solidFill>
              </a:rPr>
              <a:t>Dr Badiee. Neonatologist</a:t>
            </a:r>
          </a:p>
        </p:txBody>
      </p:sp>
      <p:sp>
        <p:nvSpPr>
          <p:cNvPr id="7" name="Rectangle 20"/>
          <p:cNvSpPr>
            <a:spLocks noGrp="1" noChangeArrowheads="1"/>
          </p:cNvSpPr>
          <p:nvPr>
            <p:ph type="sldNum" sz="quarter" idx="12"/>
          </p:nvPr>
        </p:nvSpPr>
        <p:spPr>
          <a:ln/>
        </p:spPr>
        <p:txBody>
          <a:bodyPr/>
          <a:lstStyle>
            <a:lvl1pPr>
              <a:defRPr/>
            </a:lvl1pPr>
          </a:lstStyle>
          <a:p>
            <a:fld id="{454D419C-F7D0-4AC9-B9E9-E23CCB0A36FE}"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589692955"/>
      </p:ext>
    </p:extLst>
  </p:cSld>
  <p:clrMapOvr>
    <a:masterClrMapping/>
  </p:clrMapOvr>
  <p:transition>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1FA9-9EB3-4FC5-9C3F-09FC0949FACF}"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3045807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727200" y="1219200"/>
            <a:ext cx="9448800" cy="1447800"/>
          </a:xfrm>
        </p:spPr>
        <p:txBody>
          <a:bodyPr/>
          <a:lstStyle/>
          <a:p>
            <a:r>
              <a:rPr lang="en-US"/>
              <a:t>Click to edit Master title style</a:t>
            </a:r>
          </a:p>
        </p:txBody>
      </p:sp>
      <p:sp>
        <p:nvSpPr>
          <p:cNvPr id="3" name="ClipArt Placeholder 2"/>
          <p:cNvSpPr>
            <a:spLocks noGrp="1"/>
          </p:cNvSpPr>
          <p:nvPr>
            <p:ph type="clipArt" sz="half" idx="1"/>
          </p:nvPr>
        </p:nvSpPr>
        <p:spPr>
          <a:xfrm>
            <a:off x="1727200" y="2819400"/>
            <a:ext cx="4622800" cy="3352800"/>
          </a:xfrm>
        </p:spPr>
        <p:txBody>
          <a:bodyPr/>
          <a:lstStyle/>
          <a:p>
            <a:pPr lvl="0"/>
            <a:endParaRPr lang="en-US" noProof="0"/>
          </a:p>
        </p:txBody>
      </p:sp>
      <p:sp>
        <p:nvSpPr>
          <p:cNvPr id="4" name="Text Placeholder 3"/>
          <p:cNvSpPr>
            <a:spLocks noGrp="1"/>
          </p:cNvSpPr>
          <p:nvPr>
            <p:ph type="body" sz="half" idx="2"/>
          </p:nvPr>
        </p:nvSpPr>
        <p:spPr>
          <a:xfrm>
            <a:off x="6553200" y="2819400"/>
            <a:ext cx="4622800" cy="3352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8"/>
          <p:cNvSpPr>
            <a:spLocks noGrp="1" noChangeArrowheads="1"/>
          </p:cNvSpPr>
          <p:nvPr>
            <p:ph type="dt" sz="half" idx="10"/>
          </p:nvPr>
        </p:nvSpPr>
        <p:spPr>
          <a:ln/>
        </p:spPr>
        <p:txBody>
          <a:bodyPr/>
          <a:lstStyle>
            <a:lvl1pPr>
              <a:defRPr/>
            </a:lvl1pPr>
          </a:lstStyle>
          <a:p>
            <a:pPr>
              <a:defRPr/>
            </a:pPr>
            <a:endParaRPr lang="en-US">
              <a:solidFill>
                <a:srgbClr val="808080"/>
              </a:solidFill>
            </a:endParaRPr>
          </a:p>
        </p:txBody>
      </p:sp>
      <p:sp>
        <p:nvSpPr>
          <p:cNvPr id="6" name="Rectangle 19"/>
          <p:cNvSpPr>
            <a:spLocks noGrp="1" noChangeArrowheads="1"/>
          </p:cNvSpPr>
          <p:nvPr>
            <p:ph type="ftr" sz="quarter" idx="11"/>
          </p:nvPr>
        </p:nvSpPr>
        <p:spPr>
          <a:ln/>
        </p:spPr>
        <p:txBody>
          <a:bodyPr/>
          <a:lstStyle>
            <a:lvl1pPr>
              <a:defRPr/>
            </a:lvl1pPr>
          </a:lstStyle>
          <a:p>
            <a:pPr>
              <a:defRPr/>
            </a:pPr>
            <a:r>
              <a:rPr lang="en-US">
                <a:solidFill>
                  <a:srgbClr val="808080"/>
                </a:solidFill>
              </a:rPr>
              <a:t>Dr Badiee. Neonatologist</a:t>
            </a:r>
          </a:p>
        </p:txBody>
      </p:sp>
      <p:sp>
        <p:nvSpPr>
          <p:cNvPr id="7" name="Rectangle 20"/>
          <p:cNvSpPr>
            <a:spLocks noGrp="1" noChangeArrowheads="1"/>
          </p:cNvSpPr>
          <p:nvPr>
            <p:ph type="sldNum" sz="quarter" idx="12"/>
          </p:nvPr>
        </p:nvSpPr>
        <p:spPr>
          <a:ln/>
        </p:spPr>
        <p:txBody>
          <a:bodyPr/>
          <a:lstStyle>
            <a:lvl1pPr>
              <a:defRPr/>
            </a:lvl1pPr>
          </a:lstStyle>
          <a:p>
            <a:fld id="{0D171ADB-22EE-4F0A-98B9-0A41C27EF351}"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03787046"/>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D21FA9-9EB3-4FC5-9C3F-09FC0949FACF}"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1306821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D21FA9-9EB3-4FC5-9C3F-09FC0949FACF}" type="datetimeFigureOut">
              <a:rPr lang="en-US" smtClean="0"/>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2141330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D21FA9-9EB3-4FC5-9C3F-09FC0949FACF}" type="datetimeFigureOut">
              <a:rPr lang="en-US" smtClean="0"/>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1431775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21FA9-9EB3-4FC5-9C3F-09FC0949FACF}" type="datetimeFigureOut">
              <a:rPr lang="en-US" smtClean="0"/>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852498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D21FA9-9EB3-4FC5-9C3F-09FC0949FACF}"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1705657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D21FA9-9EB3-4FC5-9C3F-09FC0949FACF}"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12E1AC-E012-4ED9-9589-673B29A068C9}" type="slidenum">
              <a:rPr lang="en-US" smtClean="0"/>
              <a:t>‹#›</a:t>
            </a:fld>
            <a:endParaRPr lang="en-US"/>
          </a:p>
        </p:txBody>
      </p:sp>
    </p:spTree>
    <p:extLst>
      <p:ext uri="{BB962C8B-B14F-4D97-AF65-F5344CB8AC3E}">
        <p14:creationId xmlns:p14="http://schemas.microsoft.com/office/powerpoint/2010/main" val="603145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theme" Target="../theme/theme2.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D21FA9-9EB3-4FC5-9C3F-09FC0949FACF}" type="datetimeFigureOut">
              <a:rPr lang="en-US" smtClean="0"/>
              <a:t>2/24/2021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512E1AC-E012-4ED9-9589-673B29A068C9}" type="slidenum">
              <a:rPr lang="en-US" smtClean="0"/>
              <a:t>‹#›</a:t>
            </a:fld>
            <a:endParaRPr lang="en-US"/>
          </a:p>
        </p:txBody>
      </p:sp>
    </p:spTree>
    <p:extLst>
      <p:ext uri="{BB962C8B-B14F-4D97-AF65-F5344CB8AC3E}">
        <p14:creationId xmlns:p14="http://schemas.microsoft.com/office/powerpoint/2010/main" val="2531272781"/>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bwMode="auto">
          <a:xfrm>
            <a:off x="1727200" y="2819400"/>
            <a:ext cx="94488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99" name="Rectangle 3"/>
          <p:cNvSpPr>
            <a:spLocks noChangeArrowheads="1"/>
          </p:cNvSpPr>
          <p:nvPr/>
        </p:nvSpPr>
        <p:spPr bwMode="auto">
          <a:xfrm>
            <a:off x="0" y="2286000"/>
            <a:ext cx="711200" cy="533400"/>
          </a:xfrm>
          <a:prstGeom prst="rect">
            <a:avLst/>
          </a:prstGeom>
          <a:noFill/>
          <a:ln w="57150">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sp>
        <p:nvSpPr>
          <p:cNvPr id="4100" name="Rectangle 4"/>
          <p:cNvSpPr>
            <a:spLocks noChangeArrowheads="1"/>
          </p:cNvSpPr>
          <p:nvPr/>
        </p:nvSpPr>
        <p:spPr bwMode="auto">
          <a:xfrm>
            <a:off x="711200" y="2819400"/>
            <a:ext cx="711200" cy="533400"/>
          </a:xfrm>
          <a:prstGeom prst="rect">
            <a:avLst/>
          </a:prstGeom>
          <a:noFill/>
          <a:ln w="57150">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sp>
        <p:nvSpPr>
          <p:cNvPr id="4101" name="Rectangle 5"/>
          <p:cNvSpPr>
            <a:spLocks noChangeArrowheads="1"/>
          </p:cNvSpPr>
          <p:nvPr/>
        </p:nvSpPr>
        <p:spPr bwMode="auto">
          <a:xfrm>
            <a:off x="2641600" y="533400"/>
            <a:ext cx="508000" cy="381000"/>
          </a:xfrm>
          <a:prstGeom prst="rect">
            <a:avLst/>
          </a:prstGeom>
          <a:noFill/>
          <a:ln w="57150">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sp>
        <p:nvSpPr>
          <p:cNvPr id="4102" name="Rectangle 6"/>
          <p:cNvSpPr>
            <a:spLocks noChangeArrowheads="1"/>
          </p:cNvSpPr>
          <p:nvPr/>
        </p:nvSpPr>
        <p:spPr bwMode="auto">
          <a:xfrm>
            <a:off x="1016000" y="1066800"/>
            <a:ext cx="508000" cy="381000"/>
          </a:xfrm>
          <a:prstGeom prst="rect">
            <a:avLst/>
          </a:prstGeom>
          <a:noFill/>
          <a:ln w="57150">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sp>
        <p:nvSpPr>
          <p:cNvPr id="4103" name="Rectangle 7"/>
          <p:cNvSpPr>
            <a:spLocks noChangeArrowheads="1"/>
          </p:cNvSpPr>
          <p:nvPr/>
        </p:nvSpPr>
        <p:spPr bwMode="auto">
          <a:xfrm>
            <a:off x="1524000" y="685800"/>
            <a:ext cx="508000" cy="381000"/>
          </a:xfrm>
          <a:prstGeom prst="rect">
            <a:avLst/>
          </a:prstGeom>
          <a:noFill/>
          <a:ln w="57150">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sp>
        <p:nvSpPr>
          <p:cNvPr id="4104" name="Rectangle 8"/>
          <p:cNvSpPr>
            <a:spLocks noChangeArrowheads="1"/>
          </p:cNvSpPr>
          <p:nvPr/>
        </p:nvSpPr>
        <p:spPr bwMode="auto">
          <a:xfrm>
            <a:off x="3149600" y="152400"/>
            <a:ext cx="508000" cy="381000"/>
          </a:xfrm>
          <a:prstGeom prst="rect">
            <a:avLst/>
          </a:prstGeom>
          <a:noFill/>
          <a:ln w="57150">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sp>
        <p:nvSpPr>
          <p:cNvPr id="4105" name="Rectangle 9"/>
          <p:cNvSpPr>
            <a:spLocks noChangeArrowheads="1"/>
          </p:cNvSpPr>
          <p:nvPr/>
        </p:nvSpPr>
        <p:spPr bwMode="auto">
          <a:xfrm>
            <a:off x="0" y="755650"/>
            <a:ext cx="7823200" cy="76200"/>
          </a:xfrm>
          <a:prstGeom prst="rect">
            <a:avLst/>
          </a:prstGeom>
          <a:noFill/>
          <a:ln w="57150">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sp>
        <p:nvSpPr>
          <p:cNvPr id="4106" name="Rectangle 10"/>
          <p:cNvSpPr>
            <a:spLocks noChangeArrowheads="1"/>
          </p:cNvSpPr>
          <p:nvPr/>
        </p:nvSpPr>
        <p:spPr bwMode="auto">
          <a:xfrm>
            <a:off x="7620000" y="609600"/>
            <a:ext cx="406400" cy="304800"/>
          </a:xfrm>
          <a:prstGeom prst="rect">
            <a:avLst/>
          </a:prstGeom>
          <a:solidFill>
            <a:schemeClr val="accent2"/>
          </a:solidFill>
          <a:ln w="57150">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sp>
        <p:nvSpPr>
          <p:cNvPr id="4107" name="Rectangle 11"/>
          <p:cNvSpPr>
            <a:spLocks noChangeArrowheads="1"/>
          </p:cNvSpPr>
          <p:nvPr/>
        </p:nvSpPr>
        <p:spPr bwMode="auto">
          <a:xfrm>
            <a:off x="7416800" y="457200"/>
            <a:ext cx="406400" cy="304800"/>
          </a:xfrm>
          <a:prstGeom prst="rect">
            <a:avLst/>
          </a:prstGeom>
          <a:solidFill>
            <a:schemeClr val="accent1"/>
          </a:solidFill>
          <a:ln w="57150">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sp>
        <p:nvSpPr>
          <p:cNvPr id="4108" name="Rectangle 12"/>
          <p:cNvSpPr>
            <a:spLocks noChangeArrowheads="1"/>
          </p:cNvSpPr>
          <p:nvPr/>
        </p:nvSpPr>
        <p:spPr bwMode="auto">
          <a:xfrm>
            <a:off x="11277600" y="3962400"/>
            <a:ext cx="508000" cy="381000"/>
          </a:xfrm>
          <a:prstGeom prst="rect">
            <a:avLst/>
          </a:prstGeom>
          <a:solidFill>
            <a:schemeClr val="accent2"/>
          </a:solidFill>
          <a:ln w="57150">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sp>
        <p:nvSpPr>
          <p:cNvPr id="4109" name="Rectangle 13"/>
          <p:cNvSpPr>
            <a:spLocks noChangeArrowheads="1"/>
          </p:cNvSpPr>
          <p:nvPr/>
        </p:nvSpPr>
        <p:spPr bwMode="auto">
          <a:xfrm>
            <a:off x="11582400" y="3657600"/>
            <a:ext cx="508000" cy="381000"/>
          </a:xfrm>
          <a:prstGeom prst="rect">
            <a:avLst/>
          </a:prstGeom>
          <a:solidFill>
            <a:schemeClr val="bg2"/>
          </a:solidFill>
          <a:ln w="57150">
            <a:solidFill>
              <a:schemeClr val="hlink"/>
            </a:solid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latin typeface="Arial" charset="0"/>
            </a:endParaRPr>
          </a:p>
        </p:txBody>
      </p:sp>
      <p:grpSp>
        <p:nvGrpSpPr>
          <p:cNvPr id="2" name="Group 14"/>
          <p:cNvGrpSpPr>
            <a:grpSpLocks/>
          </p:cNvGrpSpPr>
          <p:nvPr/>
        </p:nvGrpSpPr>
        <p:grpSpPr bwMode="auto">
          <a:xfrm>
            <a:off x="0" y="2286000"/>
            <a:ext cx="1422400" cy="1066800"/>
            <a:chOff x="0" y="2496"/>
            <a:chExt cx="672" cy="672"/>
          </a:xfrm>
        </p:grpSpPr>
        <p:sp>
          <p:nvSpPr>
            <p:cNvPr id="4111" name="Rectangle 15"/>
            <p:cNvSpPr>
              <a:spLocks noChangeArrowheads="1"/>
            </p:cNvSpPr>
            <p:nvPr/>
          </p:nvSpPr>
          <p:spPr bwMode="auto">
            <a:xfrm>
              <a:off x="0" y="2496"/>
              <a:ext cx="336" cy="336"/>
            </a:xfrm>
            <a:prstGeom prst="rect">
              <a:avLst/>
            </a:prstGeom>
            <a:solidFill>
              <a:schemeClr val="accent1"/>
            </a:solid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4112" name="Rectangle 16"/>
            <p:cNvSpPr>
              <a:spLocks noChangeArrowheads="1"/>
            </p:cNvSpPr>
            <p:nvPr/>
          </p:nvSpPr>
          <p:spPr bwMode="auto">
            <a:xfrm>
              <a:off x="336" y="2832"/>
              <a:ext cx="336" cy="336"/>
            </a:xfrm>
            <a:prstGeom prst="rect">
              <a:avLst/>
            </a:prstGeom>
            <a:solidFill>
              <a:schemeClr val="bg2"/>
            </a:solid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grpSp>
      <p:sp>
        <p:nvSpPr>
          <p:cNvPr id="4113" name="Rectangle 17"/>
          <p:cNvSpPr>
            <a:spLocks noGrp="1" noChangeArrowheads="1"/>
          </p:cNvSpPr>
          <p:nvPr>
            <p:ph type="title"/>
          </p:nvPr>
        </p:nvSpPr>
        <p:spPr bwMode="auto">
          <a:xfrm>
            <a:off x="1727200" y="1219200"/>
            <a:ext cx="9448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114" name="Rectangle 18"/>
          <p:cNvSpPr>
            <a:spLocks noGrp="1" noChangeArrowheads="1"/>
          </p:cNvSpPr>
          <p:nvPr>
            <p:ph type="dt" sz="half" idx="2"/>
          </p:nvPr>
        </p:nvSpPr>
        <p:spPr bwMode="auto">
          <a:xfrm>
            <a:off x="8737600" y="6507164"/>
            <a:ext cx="2438400" cy="2746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a:defRPr kumimoji="0" sz="1200">
                <a:solidFill>
                  <a:schemeClr val="folHlink"/>
                </a:solidFill>
                <a:latin typeface="+mn-lt"/>
                <a:cs typeface="Arial" charset="0"/>
              </a:defRPr>
            </a:lvl1pPr>
          </a:lstStyle>
          <a:p>
            <a:pPr fontAlgn="base">
              <a:spcBef>
                <a:spcPct val="0"/>
              </a:spcBef>
              <a:spcAft>
                <a:spcPct val="0"/>
              </a:spcAft>
              <a:defRPr/>
            </a:pPr>
            <a:endParaRPr lang="en-US">
              <a:solidFill>
                <a:srgbClr val="808080"/>
              </a:solidFill>
            </a:endParaRPr>
          </a:p>
        </p:txBody>
      </p:sp>
      <p:sp>
        <p:nvSpPr>
          <p:cNvPr id="4115" name="Rectangle 19"/>
          <p:cNvSpPr>
            <a:spLocks noGrp="1" noChangeArrowheads="1"/>
          </p:cNvSpPr>
          <p:nvPr>
            <p:ph type="ftr" sz="quarter" idx="3"/>
          </p:nvPr>
        </p:nvSpPr>
        <p:spPr bwMode="auto">
          <a:xfrm>
            <a:off x="1727200" y="6507164"/>
            <a:ext cx="3860800" cy="2746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defRPr kumimoji="0" sz="1200">
                <a:solidFill>
                  <a:schemeClr val="folHlink"/>
                </a:solidFill>
                <a:latin typeface="+mn-lt"/>
                <a:cs typeface="Arial" charset="0"/>
              </a:defRPr>
            </a:lvl1pPr>
          </a:lstStyle>
          <a:p>
            <a:pPr fontAlgn="base">
              <a:spcBef>
                <a:spcPct val="0"/>
              </a:spcBef>
              <a:spcAft>
                <a:spcPct val="0"/>
              </a:spcAft>
              <a:defRPr/>
            </a:pPr>
            <a:r>
              <a:rPr lang="en-US">
                <a:solidFill>
                  <a:srgbClr val="808080"/>
                </a:solidFill>
              </a:rPr>
              <a:t>Dr Badiee. Neonatologist</a:t>
            </a:r>
          </a:p>
        </p:txBody>
      </p:sp>
      <p:sp>
        <p:nvSpPr>
          <p:cNvPr id="4116" name="Rectangle 20"/>
          <p:cNvSpPr>
            <a:spLocks noGrp="1" noChangeArrowheads="1"/>
          </p:cNvSpPr>
          <p:nvPr>
            <p:ph type="sldNum" sz="quarter" idx="4"/>
          </p:nvPr>
        </p:nvSpPr>
        <p:spPr bwMode="auto">
          <a:xfrm>
            <a:off x="7721600" y="6172200"/>
            <a:ext cx="1016000" cy="609600"/>
          </a:xfrm>
          <a:prstGeom prst="rect">
            <a:avLst/>
          </a:prstGeom>
          <a:solidFill>
            <a:schemeClr val="accent1"/>
          </a:solidFill>
          <a:ln w="57150">
            <a:solidFill>
              <a:schemeClr val="hlink"/>
            </a:solidFill>
            <a:miter lim="800000"/>
            <a:headEnd/>
            <a:tailEnd/>
          </a:ln>
          <a:effectLst/>
        </p:spPr>
        <p:txBody>
          <a:bodyPr vert="horz" wrap="none" lIns="91440" tIns="45720" rIns="91440" bIns="45720" numCol="1" anchor="ctr" anchorCtr="0" compatLnSpc="1">
            <a:prstTxWarp prst="textNoShape">
              <a:avLst/>
            </a:prstTxWarp>
          </a:bodyPr>
          <a:lstStyle>
            <a:lvl1pPr algn="ctr">
              <a:defRPr kumimoji="0" sz="2800" b="1">
                <a:solidFill>
                  <a:schemeClr val="bg1"/>
                </a:solidFill>
                <a:latin typeface="Tahoma" panose="020B0604030504040204" pitchFamily="34" charset="0"/>
              </a:defRPr>
            </a:lvl1pPr>
          </a:lstStyle>
          <a:p>
            <a:pPr fontAlgn="base">
              <a:spcBef>
                <a:spcPct val="0"/>
              </a:spcBef>
              <a:spcAft>
                <a:spcPct val="0"/>
              </a:spcAft>
            </a:pPr>
            <a:fld id="{C876C34A-BBBA-40A7-9ADF-01178257B35F}" type="slidenum">
              <a:rPr lang="en-US" smtClean="0">
                <a:solidFill>
                  <a:srgbClr val="FFFFFF"/>
                </a:solidFill>
              </a:rPr>
              <a:pPr fontAlgn="base">
                <a:spcBef>
                  <a:spcPct val="0"/>
                </a:spcBef>
                <a:spcAft>
                  <a:spcPct val="0"/>
                </a:spcAft>
              </a:pPr>
              <a:t>‹#›</a:t>
            </a:fld>
            <a:endParaRPr lang="en-US">
              <a:solidFill>
                <a:srgbClr val="FFFFFF"/>
              </a:solidFill>
            </a:endParaRPr>
          </a:p>
        </p:txBody>
      </p:sp>
      <p:grpSp>
        <p:nvGrpSpPr>
          <p:cNvPr id="3" name="Group 21"/>
          <p:cNvGrpSpPr>
            <a:grpSpLocks/>
          </p:cNvGrpSpPr>
          <p:nvPr/>
        </p:nvGrpSpPr>
        <p:grpSpPr bwMode="auto">
          <a:xfrm>
            <a:off x="1016000" y="152400"/>
            <a:ext cx="2641600" cy="1295400"/>
            <a:chOff x="3888" y="96"/>
            <a:chExt cx="1248" cy="816"/>
          </a:xfrm>
        </p:grpSpPr>
        <p:sp>
          <p:nvSpPr>
            <p:cNvPr id="4118" name="Rectangle 22"/>
            <p:cNvSpPr>
              <a:spLocks noChangeArrowheads="1"/>
            </p:cNvSpPr>
            <p:nvPr/>
          </p:nvSpPr>
          <p:spPr bwMode="auto">
            <a:xfrm>
              <a:off x="4656" y="336"/>
              <a:ext cx="240" cy="240"/>
            </a:xfrm>
            <a:prstGeom prst="rect">
              <a:avLst/>
            </a:prstGeom>
            <a:solidFill>
              <a:schemeClr val="accent2"/>
            </a:solid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4119" name="Rectangle 23"/>
            <p:cNvSpPr>
              <a:spLocks noChangeArrowheads="1"/>
            </p:cNvSpPr>
            <p:nvPr/>
          </p:nvSpPr>
          <p:spPr bwMode="auto">
            <a:xfrm>
              <a:off x="3888" y="672"/>
              <a:ext cx="240" cy="240"/>
            </a:xfrm>
            <a:prstGeom prst="rect">
              <a:avLst/>
            </a:prstGeom>
            <a:solidFill>
              <a:schemeClr val="accent2"/>
            </a:solid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4120" name="Rectangle 24"/>
            <p:cNvSpPr>
              <a:spLocks noChangeArrowheads="1"/>
            </p:cNvSpPr>
            <p:nvPr/>
          </p:nvSpPr>
          <p:spPr bwMode="auto">
            <a:xfrm>
              <a:off x="4128" y="432"/>
              <a:ext cx="240" cy="240"/>
            </a:xfrm>
            <a:prstGeom prst="rect">
              <a:avLst/>
            </a:prstGeom>
            <a:solidFill>
              <a:schemeClr val="tx2"/>
            </a:solid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sp>
          <p:nvSpPr>
            <p:cNvPr id="4121" name="Rectangle 25"/>
            <p:cNvSpPr>
              <a:spLocks noChangeArrowheads="1"/>
            </p:cNvSpPr>
            <p:nvPr/>
          </p:nvSpPr>
          <p:spPr bwMode="auto">
            <a:xfrm>
              <a:off x="4896" y="96"/>
              <a:ext cx="240" cy="240"/>
            </a:xfrm>
            <a:prstGeom prst="rect">
              <a:avLst/>
            </a:prstGeom>
            <a:solidFill>
              <a:schemeClr val="bg2"/>
            </a:solidFill>
            <a:ln w="57150">
              <a:solidFill>
                <a:schemeClr val="hlink"/>
              </a:solidFill>
              <a:miter lim="800000"/>
              <a:headEnd/>
              <a:tailEnd/>
            </a:ln>
            <a:effectLst/>
          </p:spPr>
          <p:txBody>
            <a:bodyPr wrap="none" anchor="ctr"/>
            <a:lstStyle/>
            <a:p>
              <a:pPr fontAlgn="base">
                <a:spcBef>
                  <a:spcPct val="0"/>
                </a:spcBef>
                <a:spcAft>
                  <a:spcPct val="0"/>
                </a:spcAft>
                <a:defRPr/>
              </a:pPr>
              <a:endParaRPr kumimoji="1" lang="en-US" sz="2400">
                <a:solidFill>
                  <a:srgbClr val="000000"/>
                </a:solidFill>
                <a:latin typeface="Arial" charset="0"/>
              </a:endParaRPr>
            </a:p>
          </p:txBody>
        </p:sp>
      </p:grpSp>
    </p:spTree>
    <p:extLst>
      <p:ext uri="{BB962C8B-B14F-4D97-AF65-F5344CB8AC3E}">
        <p14:creationId xmlns:p14="http://schemas.microsoft.com/office/powerpoint/2010/main" val="833850058"/>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Lst>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113"/>
                                        </p:tgtEl>
                                        <p:attrNameLst>
                                          <p:attrName>style.visibility</p:attrName>
                                        </p:attrNameLst>
                                      </p:cBhvr>
                                      <p:to>
                                        <p:strVal val="visible"/>
                                      </p:to>
                                    </p:set>
                                    <p:animEffect transition="in" filter="fade">
                                      <p:cBhvr>
                                        <p:cTn id="7" dur="800" decel="100000"/>
                                        <p:tgtEl>
                                          <p:spTgt spid="4113"/>
                                        </p:tgtEl>
                                      </p:cBhvr>
                                    </p:animEffect>
                                    <p:anim calcmode="lin" valueType="num">
                                      <p:cBhvr>
                                        <p:cTn id="8" dur="800" decel="100000" fill="hold"/>
                                        <p:tgtEl>
                                          <p:spTgt spid="4113"/>
                                        </p:tgtEl>
                                        <p:attrNameLst>
                                          <p:attrName>style.rotation</p:attrName>
                                        </p:attrNameLst>
                                      </p:cBhvr>
                                      <p:tavLst>
                                        <p:tav tm="0">
                                          <p:val>
                                            <p:fltVal val="-90"/>
                                          </p:val>
                                        </p:tav>
                                        <p:tav tm="100000">
                                          <p:val>
                                            <p:fltVal val="0"/>
                                          </p:val>
                                        </p:tav>
                                      </p:tavLst>
                                    </p:anim>
                                    <p:anim calcmode="lin" valueType="num">
                                      <p:cBhvr>
                                        <p:cTn id="9" dur="800" decel="100000" fill="hold"/>
                                        <p:tgtEl>
                                          <p:spTgt spid="4113"/>
                                        </p:tgtEl>
                                        <p:attrNameLst>
                                          <p:attrName>ppt_x</p:attrName>
                                        </p:attrNameLst>
                                      </p:cBhvr>
                                      <p:tavLst>
                                        <p:tav tm="0">
                                          <p:val>
                                            <p:strVal val="#ppt_x+0.4"/>
                                          </p:val>
                                        </p:tav>
                                        <p:tav tm="100000">
                                          <p:val>
                                            <p:strVal val="#ppt_x-0.05"/>
                                          </p:val>
                                        </p:tav>
                                      </p:tavLst>
                                    </p:anim>
                                    <p:anim calcmode="lin" valueType="num">
                                      <p:cBhvr>
                                        <p:cTn id="10" dur="800" decel="100000" fill="hold"/>
                                        <p:tgtEl>
                                          <p:spTgt spid="411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11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113"/>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4098">
                                            <p:txEl>
                                              <p:pRg st="0" end="0"/>
                                            </p:txEl>
                                          </p:spTgt>
                                        </p:tgtEl>
                                        <p:attrNameLst>
                                          <p:attrName>style.visibility</p:attrName>
                                        </p:attrNameLst>
                                      </p:cBhvr>
                                      <p:to>
                                        <p:strVal val="visible"/>
                                      </p:to>
                                    </p:set>
                                    <p:animEffect transition="in" filter="fade">
                                      <p:cBhvr>
                                        <p:cTn id="17" dur="1000"/>
                                        <p:tgtEl>
                                          <p:spTgt spid="4098">
                                            <p:txEl>
                                              <p:pRg st="0" end="0"/>
                                            </p:txEl>
                                          </p:spTgt>
                                        </p:tgtEl>
                                      </p:cBhvr>
                                    </p:animEffect>
                                    <p:anim calcmode="lin" valueType="num">
                                      <p:cBhvr>
                                        <p:cTn id="18" dur="1000" fill="hold"/>
                                        <p:tgtEl>
                                          <p:spTgt spid="4098">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4098">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098">
                                            <p:txEl>
                                              <p:pRg st="1" end="1"/>
                                            </p:txEl>
                                          </p:spTgt>
                                        </p:tgtEl>
                                        <p:attrNameLst>
                                          <p:attrName>style.visibility</p:attrName>
                                        </p:attrNameLst>
                                      </p:cBhvr>
                                      <p:to>
                                        <p:strVal val="visible"/>
                                      </p:to>
                                    </p:set>
                                    <p:animEffect transition="in" filter="fade">
                                      <p:cBhvr>
                                        <p:cTn id="22" dur="1000"/>
                                        <p:tgtEl>
                                          <p:spTgt spid="4098">
                                            <p:txEl>
                                              <p:pRg st="1" end="1"/>
                                            </p:txEl>
                                          </p:spTgt>
                                        </p:tgtEl>
                                      </p:cBhvr>
                                    </p:animEffect>
                                    <p:anim calcmode="lin" valueType="num">
                                      <p:cBhvr>
                                        <p:cTn id="23" dur="1000" fill="hold"/>
                                        <p:tgtEl>
                                          <p:spTgt spid="4098">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8">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4098">
                                            <p:txEl>
                                              <p:pRg st="2" end="2"/>
                                            </p:txEl>
                                          </p:spTgt>
                                        </p:tgtEl>
                                        <p:attrNameLst>
                                          <p:attrName>style.visibility</p:attrName>
                                        </p:attrNameLst>
                                      </p:cBhvr>
                                      <p:to>
                                        <p:strVal val="visible"/>
                                      </p:to>
                                    </p:set>
                                    <p:animEffect transition="in" filter="fade">
                                      <p:cBhvr>
                                        <p:cTn id="27" dur="1000"/>
                                        <p:tgtEl>
                                          <p:spTgt spid="4098">
                                            <p:txEl>
                                              <p:pRg st="2" end="2"/>
                                            </p:txEl>
                                          </p:spTgt>
                                        </p:tgtEl>
                                      </p:cBhvr>
                                    </p:animEffect>
                                    <p:anim calcmode="lin" valueType="num">
                                      <p:cBhvr>
                                        <p:cTn id="28" dur="1000" fill="hold"/>
                                        <p:tgtEl>
                                          <p:spTgt spid="4098">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4098">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4098">
                                            <p:txEl>
                                              <p:pRg st="3" end="3"/>
                                            </p:txEl>
                                          </p:spTgt>
                                        </p:tgtEl>
                                        <p:attrNameLst>
                                          <p:attrName>style.visibility</p:attrName>
                                        </p:attrNameLst>
                                      </p:cBhvr>
                                      <p:to>
                                        <p:strVal val="visible"/>
                                      </p:to>
                                    </p:set>
                                    <p:animEffect transition="in" filter="fade">
                                      <p:cBhvr>
                                        <p:cTn id="32" dur="1000"/>
                                        <p:tgtEl>
                                          <p:spTgt spid="4098">
                                            <p:txEl>
                                              <p:pRg st="3" end="3"/>
                                            </p:txEl>
                                          </p:spTgt>
                                        </p:tgtEl>
                                      </p:cBhvr>
                                    </p:animEffect>
                                    <p:anim calcmode="lin" valueType="num">
                                      <p:cBhvr>
                                        <p:cTn id="33" dur="1000" fill="hold"/>
                                        <p:tgtEl>
                                          <p:spTgt spid="4098">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4098">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4098">
                                            <p:txEl>
                                              <p:pRg st="4" end="4"/>
                                            </p:txEl>
                                          </p:spTgt>
                                        </p:tgtEl>
                                        <p:attrNameLst>
                                          <p:attrName>style.visibility</p:attrName>
                                        </p:attrNameLst>
                                      </p:cBhvr>
                                      <p:to>
                                        <p:strVal val="visible"/>
                                      </p:to>
                                    </p:set>
                                    <p:animEffect transition="in" filter="fade">
                                      <p:cBhvr>
                                        <p:cTn id="37" dur="1000"/>
                                        <p:tgtEl>
                                          <p:spTgt spid="4098">
                                            <p:txEl>
                                              <p:pRg st="4" end="4"/>
                                            </p:txEl>
                                          </p:spTgt>
                                        </p:tgtEl>
                                      </p:cBhvr>
                                    </p:animEffect>
                                    <p:anim calcmode="lin" valueType="num">
                                      <p:cBhvr>
                                        <p:cTn id="38" dur="1000" fill="hold"/>
                                        <p:tgtEl>
                                          <p:spTgt spid="4098">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4098">
                                            <p:txEl>
                                              <p:pRg st="4" end="4"/>
                                            </p:txEl>
                                          </p:spTgt>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1000"/>
                            </p:stCondLst>
                            <p:childTnLst>
                              <p:par>
                                <p:cTn id="41" presetID="22" presetClass="entr" presetSubtype="4"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down)">
                                      <p:cBhvr>
                                        <p:cTn id="43" dur="500">
                                          <p:stCondLst>
                                            <p:cond delay="0"/>
                                          </p:stCondLst>
                                        </p:cTn>
                                        <p:tgtEl>
                                          <p:spTgt spid="3"/>
                                        </p:tgtEl>
                                      </p:cBhvr>
                                    </p:animEffect>
                                  </p:childTnLst>
                                </p:cTn>
                              </p:par>
                            </p:childTnLst>
                          </p:cTn>
                        </p:par>
                        <p:par>
                          <p:cTn id="44" fill="hold" nodeType="afterGroup">
                            <p:stCondLst>
                              <p:cond delay="1500"/>
                            </p:stCondLst>
                            <p:childTnLst>
                              <p:par>
                                <p:cTn id="45" presetID="22" presetClass="entr" presetSubtype="4" fill="hold" nodeType="after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wipe(down)">
                                      <p:cBhvr>
                                        <p:cTn id="47" dur="5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p:tmplLst>
          <p:tmpl lvl="1">
            <p:tnLst>
              <p:par>
                <p:cTn presetID="47" presetClass="entr" presetSubtype="0" fill="hold" nodeType="clickEffect">
                  <p:stCondLst>
                    <p:cond delay="0"/>
                  </p:stCondLst>
                  <p:childTnLst>
                    <p:set>
                      <p:cBhvr>
                        <p:cTn dur="1" fill="hold">
                          <p:stCondLst>
                            <p:cond delay="0"/>
                          </p:stCondLst>
                        </p:cTn>
                        <p:tgtEl>
                          <p:spTgt spid="4098"/>
                        </p:tgtEl>
                        <p:attrNameLst>
                          <p:attrName>style.visibility</p:attrName>
                        </p:attrNameLst>
                      </p:cBhvr>
                      <p:to>
                        <p:strVal val="visible"/>
                      </p:to>
                    </p:set>
                    <p:animEffect transition="in" filter="fade">
                      <p:cBhvr>
                        <p:cTn dur="1000"/>
                        <p:tgtEl>
                          <p:spTgt spid="4098"/>
                        </p:tgtEl>
                      </p:cBhvr>
                    </p:animEffect>
                    <p:anim calcmode="lin" valueType="num">
                      <p:cBhvr>
                        <p:cTn dur="1000" fill="hold"/>
                        <p:tgtEl>
                          <p:spTgt spid="4098"/>
                        </p:tgtEl>
                        <p:attrNameLst>
                          <p:attrName>ppt_x</p:attrName>
                        </p:attrNameLst>
                      </p:cBhvr>
                      <p:tavLst>
                        <p:tav tm="0">
                          <p:val>
                            <p:strVal val="#ppt_x"/>
                          </p:val>
                        </p:tav>
                        <p:tav tm="100000">
                          <p:val>
                            <p:strVal val="#ppt_x"/>
                          </p:val>
                        </p:tav>
                      </p:tavLst>
                    </p:anim>
                    <p:anim calcmode="lin" valueType="num">
                      <p:cBhvr>
                        <p:cTn dur="1000" fill="hold"/>
                        <p:tgtEl>
                          <p:spTgt spid="4098"/>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childTnLst>
                    <p:set>
                      <p:cBhvr>
                        <p:cTn dur="1" fill="hold">
                          <p:stCondLst>
                            <p:cond delay="0"/>
                          </p:stCondLst>
                        </p:cTn>
                        <p:tgtEl>
                          <p:spTgt spid="4098"/>
                        </p:tgtEl>
                        <p:attrNameLst>
                          <p:attrName>style.visibility</p:attrName>
                        </p:attrNameLst>
                      </p:cBhvr>
                      <p:to>
                        <p:strVal val="visible"/>
                      </p:to>
                    </p:set>
                    <p:animEffect transition="in" filter="fade">
                      <p:cBhvr>
                        <p:cTn dur="1000"/>
                        <p:tgtEl>
                          <p:spTgt spid="4098"/>
                        </p:tgtEl>
                      </p:cBhvr>
                    </p:animEffect>
                    <p:anim calcmode="lin" valueType="num">
                      <p:cBhvr>
                        <p:cTn dur="1000" fill="hold"/>
                        <p:tgtEl>
                          <p:spTgt spid="4098"/>
                        </p:tgtEl>
                        <p:attrNameLst>
                          <p:attrName>ppt_x</p:attrName>
                        </p:attrNameLst>
                      </p:cBhvr>
                      <p:tavLst>
                        <p:tav tm="0">
                          <p:val>
                            <p:strVal val="#ppt_x"/>
                          </p:val>
                        </p:tav>
                        <p:tav tm="100000">
                          <p:val>
                            <p:strVal val="#ppt_x"/>
                          </p:val>
                        </p:tav>
                      </p:tavLst>
                    </p:anim>
                    <p:anim calcmode="lin" valueType="num">
                      <p:cBhvr>
                        <p:cTn dur="1000" fill="hold"/>
                        <p:tgtEl>
                          <p:spTgt spid="4098"/>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childTnLst>
                    <p:set>
                      <p:cBhvr>
                        <p:cTn dur="1" fill="hold">
                          <p:stCondLst>
                            <p:cond delay="0"/>
                          </p:stCondLst>
                        </p:cTn>
                        <p:tgtEl>
                          <p:spTgt spid="4098"/>
                        </p:tgtEl>
                        <p:attrNameLst>
                          <p:attrName>style.visibility</p:attrName>
                        </p:attrNameLst>
                      </p:cBhvr>
                      <p:to>
                        <p:strVal val="visible"/>
                      </p:to>
                    </p:set>
                    <p:animEffect transition="in" filter="fade">
                      <p:cBhvr>
                        <p:cTn dur="1000"/>
                        <p:tgtEl>
                          <p:spTgt spid="4098"/>
                        </p:tgtEl>
                      </p:cBhvr>
                    </p:animEffect>
                    <p:anim calcmode="lin" valueType="num">
                      <p:cBhvr>
                        <p:cTn dur="1000" fill="hold"/>
                        <p:tgtEl>
                          <p:spTgt spid="4098"/>
                        </p:tgtEl>
                        <p:attrNameLst>
                          <p:attrName>ppt_x</p:attrName>
                        </p:attrNameLst>
                      </p:cBhvr>
                      <p:tavLst>
                        <p:tav tm="0">
                          <p:val>
                            <p:strVal val="#ppt_x"/>
                          </p:val>
                        </p:tav>
                        <p:tav tm="100000">
                          <p:val>
                            <p:strVal val="#ppt_x"/>
                          </p:val>
                        </p:tav>
                      </p:tavLst>
                    </p:anim>
                    <p:anim calcmode="lin" valueType="num">
                      <p:cBhvr>
                        <p:cTn dur="1000" fill="hold"/>
                        <p:tgtEl>
                          <p:spTgt spid="4098"/>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childTnLst>
                    <p:set>
                      <p:cBhvr>
                        <p:cTn dur="1" fill="hold">
                          <p:stCondLst>
                            <p:cond delay="0"/>
                          </p:stCondLst>
                        </p:cTn>
                        <p:tgtEl>
                          <p:spTgt spid="4098"/>
                        </p:tgtEl>
                        <p:attrNameLst>
                          <p:attrName>style.visibility</p:attrName>
                        </p:attrNameLst>
                      </p:cBhvr>
                      <p:to>
                        <p:strVal val="visible"/>
                      </p:to>
                    </p:set>
                    <p:animEffect transition="in" filter="fade">
                      <p:cBhvr>
                        <p:cTn dur="1000"/>
                        <p:tgtEl>
                          <p:spTgt spid="4098"/>
                        </p:tgtEl>
                      </p:cBhvr>
                    </p:animEffect>
                    <p:anim calcmode="lin" valueType="num">
                      <p:cBhvr>
                        <p:cTn dur="1000" fill="hold"/>
                        <p:tgtEl>
                          <p:spTgt spid="4098"/>
                        </p:tgtEl>
                        <p:attrNameLst>
                          <p:attrName>ppt_x</p:attrName>
                        </p:attrNameLst>
                      </p:cBhvr>
                      <p:tavLst>
                        <p:tav tm="0">
                          <p:val>
                            <p:strVal val="#ppt_x"/>
                          </p:val>
                        </p:tav>
                        <p:tav tm="100000">
                          <p:val>
                            <p:strVal val="#ppt_x"/>
                          </p:val>
                        </p:tav>
                      </p:tavLst>
                    </p:anim>
                    <p:anim calcmode="lin" valueType="num">
                      <p:cBhvr>
                        <p:cTn dur="1000" fill="hold"/>
                        <p:tgtEl>
                          <p:spTgt spid="4098"/>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childTnLst>
                    <p:set>
                      <p:cBhvr>
                        <p:cTn dur="1" fill="hold">
                          <p:stCondLst>
                            <p:cond delay="0"/>
                          </p:stCondLst>
                        </p:cTn>
                        <p:tgtEl>
                          <p:spTgt spid="4098"/>
                        </p:tgtEl>
                        <p:attrNameLst>
                          <p:attrName>style.visibility</p:attrName>
                        </p:attrNameLst>
                      </p:cBhvr>
                      <p:to>
                        <p:strVal val="visible"/>
                      </p:to>
                    </p:set>
                    <p:animEffect transition="in" filter="fade">
                      <p:cBhvr>
                        <p:cTn dur="1000"/>
                        <p:tgtEl>
                          <p:spTgt spid="4098"/>
                        </p:tgtEl>
                      </p:cBhvr>
                    </p:animEffect>
                    <p:anim calcmode="lin" valueType="num">
                      <p:cBhvr>
                        <p:cTn dur="1000" fill="hold"/>
                        <p:tgtEl>
                          <p:spTgt spid="4098"/>
                        </p:tgtEl>
                        <p:attrNameLst>
                          <p:attrName>ppt_x</p:attrName>
                        </p:attrNameLst>
                      </p:cBhvr>
                      <p:tavLst>
                        <p:tav tm="0">
                          <p:val>
                            <p:strVal val="#ppt_x"/>
                          </p:val>
                        </p:tav>
                        <p:tav tm="100000">
                          <p:val>
                            <p:strVal val="#ppt_x"/>
                          </p:val>
                        </p:tav>
                      </p:tavLst>
                    </p:anim>
                    <p:anim calcmode="lin" valueType="num">
                      <p:cBhvr>
                        <p:cTn dur="1000" fill="hold"/>
                        <p:tgtEl>
                          <p:spTgt spid="4098"/>
                        </p:tgtEl>
                        <p:attrNameLst>
                          <p:attrName>ppt_y</p:attrName>
                        </p:attrNameLst>
                      </p:cBhvr>
                      <p:tavLst>
                        <p:tav tm="0">
                          <p:val>
                            <p:strVal val="#ppt_y-.1"/>
                          </p:val>
                        </p:tav>
                        <p:tav tm="100000">
                          <p:val>
                            <p:strVal val="#ppt_y"/>
                          </p:val>
                        </p:tav>
                      </p:tavLst>
                    </p:anim>
                  </p:childTnLst>
                </p:cTn>
              </p:par>
            </p:tnLst>
          </p:tmpl>
        </p:tmplLst>
      </p:bldP>
      <p:bldP spid="4113" grpId="0"/>
    </p:bldLst>
  </p:timing>
  <p:hf sldNum="0" hdr="0" dt="0"/>
  <p:txStyles>
    <p:titleStyle>
      <a:lvl1pPr algn="l" rtl="0" eaLnBrk="0" fontAlgn="base" hangingPunct="0">
        <a:spcBef>
          <a:spcPct val="0"/>
        </a:spcBef>
        <a:spcAft>
          <a:spcPct val="0"/>
        </a:spcAft>
        <a:defRPr sz="40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Tahoma" pitchFamily="34" charset="0"/>
          <a:cs typeface="Arial" charset="0"/>
        </a:defRPr>
      </a:lvl2pPr>
      <a:lvl3pPr algn="l" rtl="0" eaLnBrk="0" fontAlgn="base" hangingPunct="0">
        <a:spcBef>
          <a:spcPct val="0"/>
        </a:spcBef>
        <a:spcAft>
          <a:spcPct val="0"/>
        </a:spcAft>
        <a:defRPr sz="4000">
          <a:solidFill>
            <a:schemeClr val="tx1"/>
          </a:solidFill>
          <a:latin typeface="Tahoma" pitchFamily="34" charset="0"/>
          <a:cs typeface="Arial" charset="0"/>
        </a:defRPr>
      </a:lvl3pPr>
      <a:lvl4pPr algn="l" rtl="0" eaLnBrk="0" fontAlgn="base" hangingPunct="0">
        <a:spcBef>
          <a:spcPct val="0"/>
        </a:spcBef>
        <a:spcAft>
          <a:spcPct val="0"/>
        </a:spcAft>
        <a:defRPr sz="4000">
          <a:solidFill>
            <a:schemeClr val="tx1"/>
          </a:solidFill>
          <a:latin typeface="Tahoma" pitchFamily="34" charset="0"/>
          <a:cs typeface="Arial" charset="0"/>
        </a:defRPr>
      </a:lvl4pPr>
      <a:lvl5pPr algn="l" rtl="0" eaLnBrk="0" fontAlgn="base" hangingPunct="0">
        <a:spcBef>
          <a:spcPct val="0"/>
        </a:spcBef>
        <a:spcAft>
          <a:spcPct val="0"/>
        </a:spcAft>
        <a:defRPr sz="4000">
          <a:solidFill>
            <a:schemeClr val="tx1"/>
          </a:solidFill>
          <a:latin typeface="Tahoma" pitchFamily="34" charset="0"/>
          <a:cs typeface="Arial" charset="0"/>
        </a:defRPr>
      </a:lvl5pPr>
      <a:lvl6pPr marL="457200" algn="l" rtl="0" fontAlgn="base">
        <a:spcBef>
          <a:spcPct val="0"/>
        </a:spcBef>
        <a:spcAft>
          <a:spcPct val="0"/>
        </a:spcAft>
        <a:defRPr sz="4000">
          <a:solidFill>
            <a:schemeClr val="tx1"/>
          </a:solidFill>
          <a:latin typeface="Tahoma" pitchFamily="34" charset="0"/>
          <a:cs typeface="Arial" charset="0"/>
        </a:defRPr>
      </a:lvl6pPr>
      <a:lvl7pPr marL="914400" algn="l" rtl="0" fontAlgn="base">
        <a:spcBef>
          <a:spcPct val="0"/>
        </a:spcBef>
        <a:spcAft>
          <a:spcPct val="0"/>
        </a:spcAft>
        <a:defRPr sz="4000">
          <a:solidFill>
            <a:schemeClr val="tx1"/>
          </a:solidFill>
          <a:latin typeface="Tahoma" pitchFamily="34" charset="0"/>
          <a:cs typeface="Arial" charset="0"/>
        </a:defRPr>
      </a:lvl7pPr>
      <a:lvl8pPr marL="1371600" algn="l" rtl="0" fontAlgn="base">
        <a:spcBef>
          <a:spcPct val="0"/>
        </a:spcBef>
        <a:spcAft>
          <a:spcPct val="0"/>
        </a:spcAft>
        <a:defRPr sz="4000">
          <a:solidFill>
            <a:schemeClr val="tx1"/>
          </a:solidFill>
          <a:latin typeface="Tahoma" pitchFamily="34" charset="0"/>
          <a:cs typeface="Arial" charset="0"/>
        </a:defRPr>
      </a:lvl8pPr>
      <a:lvl9pPr marL="1828800" algn="l" rtl="0" fontAlgn="base">
        <a:spcBef>
          <a:spcPct val="0"/>
        </a:spcBef>
        <a:spcAft>
          <a:spcPct val="0"/>
        </a:spcAft>
        <a:defRPr sz="4000">
          <a:solidFill>
            <a:schemeClr val="tx1"/>
          </a:solidFill>
          <a:latin typeface="Tahoma" pitchFamily="34" charset="0"/>
          <a:cs typeface="Arial" charset="0"/>
        </a:defRPr>
      </a:lvl9pPr>
    </p:titleStyle>
    <p:bodyStyle>
      <a:lvl1pPr marL="342900" indent="-342900"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75000"/>
        <a:buFont typeface="Wingdings" panose="05000000000000000000" pitchFamily="2" charset="2"/>
        <a:buChar char="n"/>
        <a:defRPr sz="20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SzPct val="75000"/>
        <a:buFont typeface="Wingdings" panose="05000000000000000000"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75000"/>
        <a:buFont typeface="Wingdings" pitchFamily="2" charset="2"/>
        <a:buChar char="n"/>
        <a:defRPr>
          <a:solidFill>
            <a:schemeClr val="tx1"/>
          </a:solidFill>
          <a:latin typeface="+mn-lt"/>
          <a:cs typeface="+mn-cs"/>
        </a:defRPr>
      </a:lvl6pPr>
      <a:lvl7pPr marL="2971800" indent="-228600" algn="l" rtl="0" fontAlgn="base">
        <a:spcBef>
          <a:spcPct val="20000"/>
        </a:spcBef>
        <a:spcAft>
          <a:spcPct val="0"/>
        </a:spcAft>
        <a:buClr>
          <a:schemeClr val="accent1"/>
        </a:buClr>
        <a:buSzPct val="75000"/>
        <a:buFont typeface="Wingdings" pitchFamily="2" charset="2"/>
        <a:buChar char="n"/>
        <a:defRPr>
          <a:solidFill>
            <a:schemeClr val="tx1"/>
          </a:solidFill>
          <a:latin typeface="+mn-lt"/>
          <a:cs typeface="+mn-cs"/>
        </a:defRPr>
      </a:lvl7pPr>
      <a:lvl8pPr marL="3429000" indent="-228600" algn="l" rtl="0" fontAlgn="base">
        <a:spcBef>
          <a:spcPct val="20000"/>
        </a:spcBef>
        <a:spcAft>
          <a:spcPct val="0"/>
        </a:spcAft>
        <a:buClr>
          <a:schemeClr val="accent1"/>
        </a:buClr>
        <a:buSzPct val="75000"/>
        <a:buFont typeface="Wingdings" pitchFamily="2" charset="2"/>
        <a:buChar char="n"/>
        <a:defRPr>
          <a:solidFill>
            <a:schemeClr val="tx1"/>
          </a:solidFill>
          <a:latin typeface="+mn-lt"/>
          <a:cs typeface="+mn-cs"/>
        </a:defRPr>
      </a:lvl8pPr>
      <a:lvl9pPr marL="3886200" indent="-228600" algn="l" rtl="0" fontAlgn="base">
        <a:spcBef>
          <a:spcPct val="20000"/>
        </a:spcBef>
        <a:spcAft>
          <a:spcPct val="0"/>
        </a:spcAft>
        <a:buClr>
          <a:schemeClr val="accent1"/>
        </a:buClr>
        <a:buSzPct val="75000"/>
        <a:buFont typeface="Wingdings" pitchFamily="2" charset="2"/>
        <a:buChar char="n"/>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Arial" panose="020B0604020202020204" pitchFamily="34" charset="0"/>
                <a:cs typeface="Arial" panose="020B0604020202020204" pitchFamily="34" charset="0"/>
              </a:defRPr>
            </a:lvl1pPr>
            <a:lvl2pPr marL="742950" indent="-285750" eaLnBrk="0" hangingPunct="0">
              <a:defRPr kumimoji="1" sz="2400">
                <a:solidFill>
                  <a:schemeClr val="tx1"/>
                </a:solidFill>
                <a:latin typeface="Arial" panose="020B0604020202020204" pitchFamily="34" charset="0"/>
                <a:cs typeface="Arial" panose="020B0604020202020204" pitchFamily="34" charset="0"/>
              </a:defRPr>
            </a:lvl2pPr>
            <a:lvl3pPr marL="1143000" indent="-228600" eaLnBrk="0" hangingPunct="0">
              <a:defRPr kumimoji="1" sz="2400">
                <a:solidFill>
                  <a:schemeClr val="tx1"/>
                </a:solidFill>
                <a:latin typeface="Arial" panose="020B0604020202020204" pitchFamily="34" charset="0"/>
                <a:cs typeface="Arial" panose="020B0604020202020204" pitchFamily="34" charset="0"/>
              </a:defRPr>
            </a:lvl3pPr>
            <a:lvl4pPr marL="1600200" indent="-228600" eaLnBrk="0" hangingPunct="0">
              <a:defRPr kumimoji="1" sz="2400">
                <a:solidFill>
                  <a:schemeClr val="tx1"/>
                </a:solidFill>
                <a:latin typeface="Arial" panose="020B0604020202020204" pitchFamily="34" charset="0"/>
                <a:cs typeface="Arial" panose="020B0604020202020204" pitchFamily="34" charset="0"/>
              </a:defRPr>
            </a:lvl4pPr>
            <a:lvl5pPr marL="2057400" indent="-228600" eaLnBrk="0" hangingPunct="0">
              <a:defRPr kumimoji="1"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cs typeface="Arial" panose="020B0604020202020204" pitchFamily="34" charset="0"/>
              </a:defRPr>
            </a:lvl9pPr>
          </a:lstStyle>
          <a:p>
            <a:pPr eaLnBrk="1" hangingPunct="1"/>
            <a:fld id="{8973DB9D-BA85-4269-BAA3-0508FF317759}" type="slidenum">
              <a:rPr kumimoji="0" lang="ar-SA" sz="2800">
                <a:solidFill>
                  <a:srgbClr val="FFFFFF"/>
                </a:solidFill>
              </a:rPr>
              <a:pPr eaLnBrk="1" hangingPunct="1"/>
              <a:t>1</a:t>
            </a:fld>
            <a:endParaRPr kumimoji="0" lang="en-US" sz="2800">
              <a:solidFill>
                <a:srgbClr val="FFFFFF"/>
              </a:solidFill>
            </a:endParaRPr>
          </a:p>
        </p:txBody>
      </p:sp>
      <p:sp>
        <p:nvSpPr>
          <p:cNvPr id="180226" name="Rectangle 2"/>
          <p:cNvSpPr>
            <a:spLocks noGrp="1" noChangeArrowheads="1"/>
          </p:cNvSpPr>
          <p:nvPr>
            <p:ph type="ctrTitle" idx="4294967295"/>
          </p:nvPr>
        </p:nvSpPr>
        <p:spPr>
          <a:xfrm>
            <a:off x="2209800" y="1736726"/>
            <a:ext cx="7772400" cy="1920875"/>
          </a:xfrm>
        </p:spPr>
        <p:txBody>
          <a:bodyPr/>
          <a:lstStyle/>
          <a:p>
            <a:pPr eaLnBrk="1" hangingPunct="1">
              <a:defRPr/>
            </a:pPr>
            <a:endParaRPr lang="fa-IR" sz="6000">
              <a:effectLst>
                <a:outerShdw blurRad="38100" dist="38100" dir="2700000" algn="tl">
                  <a:srgbClr val="FFFFFF"/>
                </a:outerShdw>
              </a:effectLst>
            </a:endParaRPr>
          </a:p>
        </p:txBody>
      </p:sp>
      <p:sp>
        <p:nvSpPr>
          <p:cNvPr id="180227" name="Rectangle 3"/>
          <p:cNvSpPr>
            <a:spLocks noGrp="1" noChangeArrowheads="1"/>
          </p:cNvSpPr>
          <p:nvPr>
            <p:ph type="subTitle" idx="4294967295"/>
          </p:nvPr>
        </p:nvSpPr>
        <p:spPr>
          <a:xfrm>
            <a:off x="2895600" y="3886200"/>
            <a:ext cx="6400800" cy="1752600"/>
          </a:xfrm>
        </p:spPr>
        <p:txBody>
          <a:bodyPr/>
          <a:lstStyle/>
          <a:p>
            <a:pPr marL="0" indent="0" algn="ctr" eaLnBrk="1" hangingPunct="1">
              <a:buNone/>
              <a:defRPr/>
            </a:pPr>
            <a:endParaRPr lang="fa-IR">
              <a:effectLst>
                <a:outerShdw blurRad="38100" dist="38100" dir="2700000" algn="tl">
                  <a:srgbClr val="FFFFFF"/>
                </a:outerShdw>
              </a:effectLst>
            </a:endParaRPr>
          </a:p>
        </p:txBody>
      </p:sp>
      <p:pic>
        <p:nvPicPr>
          <p:cNvPr id="307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386827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180226"/>
                                        </p:tgtEl>
                                        <p:attrNameLst>
                                          <p:attrName>style.visibility</p:attrName>
                                        </p:attrNameLst>
                                      </p:cBhvr>
                                      <p:to>
                                        <p:strVal val="visible"/>
                                      </p:to>
                                    </p:set>
                                    <p:animEffect transition="in" filter="fade">
                                      <p:cBhvr>
                                        <p:cTn id="7" dur="800" decel="100000"/>
                                        <p:tgtEl>
                                          <p:spTgt spid="180226"/>
                                        </p:tgtEl>
                                      </p:cBhvr>
                                    </p:animEffect>
                                    <p:anim calcmode="lin" valueType="num">
                                      <p:cBhvr>
                                        <p:cTn id="8" dur="800" decel="100000" fill="hold"/>
                                        <p:tgtEl>
                                          <p:spTgt spid="180226"/>
                                        </p:tgtEl>
                                        <p:attrNameLst>
                                          <p:attrName>style.rotation</p:attrName>
                                        </p:attrNameLst>
                                      </p:cBhvr>
                                      <p:tavLst>
                                        <p:tav tm="0">
                                          <p:val>
                                            <p:fltVal val="-90"/>
                                          </p:val>
                                        </p:tav>
                                        <p:tav tm="100000">
                                          <p:val>
                                            <p:fltVal val="0"/>
                                          </p:val>
                                        </p:tav>
                                      </p:tavLst>
                                    </p:anim>
                                    <p:anim calcmode="lin" valueType="num">
                                      <p:cBhvr>
                                        <p:cTn id="9" dur="800" decel="100000" fill="hold"/>
                                        <p:tgtEl>
                                          <p:spTgt spid="180226"/>
                                        </p:tgtEl>
                                        <p:attrNameLst>
                                          <p:attrName>ppt_x</p:attrName>
                                        </p:attrNameLst>
                                      </p:cBhvr>
                                      <p:tavLst>
                                        <p:tav tm="0">
                                          <p:val>
                                            <p:strVal val="#ppt_x+0.4"/>
                                          </p:val>
                                        </p:tav>
                                        <p:tav tm="100000">
                                          <p:val>
                                            <p:strVal val="#ppt_x-0.05"/>
                                          </p:val>
                                        </p:tav>
                                      </p:tavLst>
                                    </p:anim>
                                    <p:anim calcmode="lin" valueType="num">
                                      <p:cBhvr>
                                        <p:cTn id="10" dur="800" decel="100000" fill="hold"/>
                                        <p:tgtEl>
                                          <p:spTgt spid="18022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8022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80226"/>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nodePh="1">
                                  <p:stCondLst>
                                    <p:cond delay="0"/>
                                  </p:stCondLst>
                                  <p:endCondLst>
                                    <p:cond evt="begin" delay="0">
                                      <p:tn val="15"/>
                                    </p:cond>
                                  </p:endCondLst>
                                  <p:childTnLst>
                                    <p:set>
                                      <p:cBhvr>
                                        <p:cTn id="16" dur="1" fill="hold">
                                          <p:stCondLst>
                                            <p:cond delay="0"/>
                                          </p:stCondLst>
                                        </p:cTn>
                                        <p:tgtEl>
                                          <p:spTgt spid="180227">
                                            <p:txEl>
                                              <p:pRg st="0" end="0"/>
                                            </p:txEl>
                                          </p:spTgt>
                                        </p:tgtEl>
                                        <p:attrNameLst>
                                          <p:attrName>style.visibility</p:attrName>
                                        </p:attrNameLst>
                                      </p:cBhvr>
                                      <p:to>
                                        <p:strVal val="visible"/>
                                      </p:to>
                                    </p:set>
                                    <p:animEffect transition="in" filter="fade">
                                      <p:cBhvr>
                                        <p:cTn id="17" dur="1000"/>
                                        <p:tgtEl>
                                          <p:spTgt spid="180227">
                                            <p:txEl>
                                              <p:pRg st="0" end="0"/>
                                            </p:txEl>
                                          </p:spTgt>
                                        </p:tgtEl>
                                      </p:cBhvr>
                                    </p:animEffect>
                                    <p:anim calcmode="lin" valueType="num">
                                      <p:cBhvr>
                                        <p:cTn id="18" dur="1000" fill="hold"/>
                                        <p:tgtEl>
                                          <p:spTgt spid="180227">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8022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6" grpId="0"/>
      <p:bldP spid="180227"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273287"/>
            <a:ext cx="12192000" cy="3230543"/>
          </a:xfrm>
        </p:spPr>
        <p:txBody>
          <a:bodyPr>
            <a:normAutofit fontScale="92500" lnSpcReduction="10000"/>
          </a:bodyPr>
          <a:lstStyle/>
          <a:p>
            <a:endParaRPr lang="fa-IR" dirty="0"/>
          </a:p>
          <a:p>
            <a:endParaRPr lang="fa-IR" dirty="0"/>
          </a:p>
          <a:p>
            <a:endParaRPr lang="fa-IR" dirty="0"/>
          </a:p>
          <a:p>
            <a:endParaRPr lang="fa-IR" dirty="0"/>
          </a:p>
          <a:p>
            <a:endParaRPr lang="fa-IR" dirty="0"/>
          </a:p>
          <a:p>
            <a:pPr algn="r" rtl="1">
              <a:buFont typeface="Wingdings" panose="05000000000000000000" pitchFamily="2" charset="2"/>
              <a:buChar char="q"/>
            </a:pPr>
            <a:r>
              <a:rPr lang="fa-IR" sz="3200" b="1" dirty="0">
                <a:latin typeface="Arial" panose="020B0604020202020204" pitchFamily="34" charset="0"/>
                <a:cs typeface="Arial" panose="020B0604020202020204" pitchFamily="34" charset="0"/>
              </a:rPr>
              <a:t>قطع مانیتورینگ داخلی یا خارجی جنین(در صورت وجود) </a:t>
            </a:r>
            <a:r>
              <a:rPr lang="fa-IR" sz="2800" b="1" dirty="0">
                <a:latin typeface="Arial" panose="020B0604020202020204" pitchFamily="34" charset="0"/>
                <a:cs typeface="Arial" panose="020B0604020202020204" pitchFamily="34" charset="0"/>
              </a:rPr>
              <a:t>یک رحم آشکار رحمی است که از نظر پزشکی جهت ایجاد فشار بر ورید اجوف تحتانی فرد باردار به اندازه کافی بزرگ فرض شود(بالای هفته20حاملگی)</a:t>
            </a:r>
          </a:p>
          <a:p>
            <a:endParaRPr lang="fa-IR" sz="2400" b="1" dirty="0"/>
          </a:p>
          <a:p>
            <a:endParaRPr lang="fa-IR" sz="2400" b="1" dirty="0"/>
          </a:p>
          <a:p>
            <a:endParaRPr lang="fa-IR" dirty="0"/>
          </a:p>
          <a:p>
            <a:endParaRPr lang="fa-IR" dirty="0"/>
          </a:p>
          <a:p>
            <a:endParaRPr lang="fa-IR" dirty="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199" y="-1"/>
            <a:ext cx="11566315" cy="4068417"/>
          </a:xfrm>
          <a:prstGeom prst="rect">
            <a:avLst/>
          </a:prstGeom>
        </p:spPr>
      </p:pic>
    </p:spTree>
    <p:extLst>
      <p:ext uri="{BB962C8B-B14F-4D97-AF65-F5344CB8AC3E}">
        <p14:creationId xmlns:p14="http://schemas.microsoft.com/office/powerpoint/2010/main" val="2483179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wipe(down)">
                                      <p:cBhvr>
                                        <p:cTn id="1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049760" cy="1457739"/>
          </a:xfrm>
        </p:spPr>
        <p:txBody>
          <a:bodyPr>
            <a:noAutofit/>
          </a:bodyPr>
          <a:lstStyle/>
          <a:p>
            <a:pPr algn="r"/>
            <a:r>
              <a:rPr lang="fa-IR" sz="4400" b="1" dirty="0">
                <a:solidFill>
                  <a:schemeClr val="tx1"/>
                </a:solidFill>
                <a:latin typeface="Arabic Typesetting" panose="03020402040406030203" pitchFamily="66" charset="-78"/>
                <a:cs typeface="Arabic Typesetting" panose="03020402040406030203" pitchFamily="66" charset="-78"/>
              </a:rPr>
              <a:t>تیم زایمان واحیا نوزاد باید برای انجام سزارین اورژانسی آماده شوند</a:t>
            </a:r>
            <a:endParaRPr lang="en-US" sz="4400" b="1" dirty="0">
              <a:solidFill>
                <a:schemeClr val="tx1"/>
              </a:solidFill>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0" y="1046922"/>
            <a:ext cx="12049760" cy="5983798"/>
          </a:xfrm>
        </p:spPr>
        <p:txBody>
          <a:bodyPr>
            <a:normAutofit/>
          </a:bodyPr>
          <a:lstStyle/>
          <a:p>
            <a:pPr algn="r" rtl="1">
              <a:buFont typeface="Wingdings" panose="05000000000000000000" pitchFamily="2" charset="2"/>
              <a:buChar char="§"/>
            </a:pPr>
            <a:r>
              <a:rPr lang="fa-IR" sz="3600" b="1" dirty="0">
                <a:latin typeface="Arial" panose="020B0604020202020204" pitchFamily="34" charset="0"/>
                <a:cs typeface="Arial" panose="020B0604020202020204" pitchFamily="34" charset="0"/>
              </a:rPr>
              <a:t>در صورت عدم برگشت گردش خون خودبخودی </a:t>
            </a:r>
            <a:r>
              <a:rPr lang="en-US" sz="3600" b="1" dirty="0">
                <a:latin typeface="Arial" panose="020B0604020202020204" pitchFamily="34" charset="0"/>
                <a:cs typeface="Arial" panose="020B0604020202020204" pitchFamily="34" charset="0"/>
              </a:rPr>
              <a:t>ROSC</a:t>
            </a:r>
            <a:r>
              <a:rPr lang="fa-IR" sz="3600" b="1" dirty="0">
                <a:latin typeface="Arial" panose="020B0604020202020204" pitchFamily="34" charset="0"/>
                <a:cs typeface="Arial" panose="020B0604020202020204" pitchFamily="34" charset="0"/>
              </a:rPr>
              <a:t>بعد از 4 دقیقه با در نظر داشتن سزارین اورژانس</a:t>
            </a:r>
          </a:p>
          <a:p>
            <a:pPr algn="r" rtl="1">
              <a:buFont typeface="Wingdings" panose="05000000000000000000" pitchFamily="2" charset="2"/>
              <a:buChar char="§"/>
            </a:pPr>
            <a:r>
              <a:rPr lang="fa-IR" sz="3600" b="1" dirty="0">
                <a:latin typeface="Arial" panose="020B0604020202020204" pitchFamily="34" charset="0"/>
                <a:cs typeface="Arial" panose="020B0604020202020204" pitchFamily="34" charset="0"/>
              </a:rPr>
              <a:t> </a:t>
            </a:r>
          </a:p>
          <a:p>
            <a:pPr algn="r" rtl="1">
              <a:buFont typeface="Wingdings" panose="05000000000000000000" pitchFamily="2" charset="2"/>
              <a:buChar char="§"/>
            </a:pPr>
            <a:r>
              <a:rPr lang="fa-IR" sz="3600" b="1" dirty="0">
                <a:latin typeface="Arial" panose="020B0604020202020204" pitchFamily="34" charset="0"/>
                <a:cs typeface="Arial" panose="020B0604020202020204" pitchFamily="34" charset="0"/>
              </a:rPr>
              <a:t>کلیه مداخلات </a:t>
            </a:r>
            <a:r>
              <a:rPr lang="en-US" sz="3600" b="1" dirty="0">
                <a:latin typeface="Arial" panose="020B0604020202020204" pitchFamily="34" charset="0"/>
                <a:cs typeface="Arial" panose="020B0604020202020204" pitchFamily="34" charset="0"/>
              </a:rPr>
              <a:t>CPR</a:t>
            </a:r>
            <a:r>
              <a:rPr lang="fa-IR" sz="3600" b="1" dirty="0">
                <a:latin typeface="Arial" panose="020B0604020202020204" pitchFamily="34" charset="0"/>
                <a:cs typeface="Arial" panose="020B0604020202020204" pitchFamily="34" charset="0"/>
              </a:rPr>
              <a:t>مادر طی سزارین و بعد از آن ادامه</a:t>
            </a:r>
          </a:p>
          <a:p>
            <a:pPr algn="r" rtl="1">
              <a:buFont typeface="Wingdings" panose="05000000000000000000" pitchFamily="2" charset="2"/>
              <a:buChar char="§"/>
            </a:pPr>
            <a:endParaRPr lang="fa-IR" sz="3600" b="1" dirty="0">
              <a:latin typeface="Arial" panose="020B0604020202020204" pitchFamily="34" charset="0"/>
              <a:cs typeface="Arial" panose="020B0604020202020204" pitchFamily="34" charset="0"/>
            </a:endParaRPr>
          </a:p>
          <a:p>
            <a:pPr algn="r" rtl="1">
              <a:buFont typeface="Wingdings" panose="05000000000000000000" pitchFamily="2" charset="2"/>
              <a:buChar char="§"/>
            </a:pPr>
            <a:r>
              <a:rPr lang="fa-IR" sz="3600" b="1" dirty="0">
                <a:latin typeface="Arial" panose="020B0604020202020204" pitchFamily="34" charset="0"/>
                <a:cs typeface="Arial" panose="020B0604020202020204" pitchFamily="34" charset="0"/>
              </a:rPr>
              <a:t>هدف: زایمان این افراد در خلال 5 دقیقه از شروع </a:t>
            </a:r>
            <a:r>
              <a:rPr lang="en-US" sz="3600" b="1" dirty="0">
                <a:latin typeface="Arial" panose="020B0604020202020204" pitchFamily="34" charset="0"/>
                <a:cs typeface="Arial" panose="020B0604020202020204" pitchFamily="34" charset="0"/>
              </a:rPr>
              <a:t>CPR</a:t>
            </a:r>
            <a:endParaRPr lang="fa-IR"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5455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arn(inVertical)">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076960"/>
          </a:xfrm>
        </p:spPr>
        <p:txBody>
          <a:bodyPr>
            <a:noAutofit/>
          </a:bodyPr>
          <a:lstStyle/>
          <a:p>
            <a:pPr algn="r" rtl="1"/>
            <a:r>
              <a:rPr lang="fa-IR" sz="8000" b="1" dirty="0">
                <a:latin typeface="Arabic Typesetting" panose="03020402040406030203" pitchFamily="66" charset="-78"/>
                <a:cs typeface="Arabic Typesetting" panose="03020402040406030203" pitchFamily="66" charset="-78"/>
              </a:rPr>
              <a:t>مداخلات مادری</a:t>
            </a:r>
            <a:endParaRPr lang="en-US" sz="8000" b="1" dirty="0">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838200" y="1300480"/>
            <a:ext cx="11109960" cy="4644664"/>
          </a:xfrm>
        </p:spPr>
        <p:txBody>
          <a:bodyPr>
            <a:noAutofit/>
          </a:bodyPr>
          <a:lstStyle/>
          <a:p>
            <a:pPr algn="r" rtl="1">
              <a:lnSpc>
                <a:spcPct val="200000"/>
              </a:lnSpc>
              <a:buFont typeface="Wingdings" panose="05000000000000000000" pitchFamily="2" charset="2"/>
              <a:buChar char="q"/>
            </a:pPr>
            <a:r>
              <a:rPr lang="fa-IR" sz="2800" b="1" dirty="0">
                <a:latin typeface="Arial" panose="020B0604020202020204" pitchFamily="34" charset="0"/>
                <a:cs typeface="Arial" panose="020B0604020202020204" pitchFamily="34" charset="0"/>
              </a:rPr>
              <a:t>عدم تاخیر در انجام شوک</a:t>
            </a:r>
          </a:p>
          <a:p>
            <a:pPr algn="r" rtl="1">
              <a:lnSpc>
                <a:spcPct val="200000"/>
              </a:lnSpc>
              <a:buFont typeface="Wingdings" panose="05000000000000000000" pitchFamily="2" charset="2"/>
              <a:buChar char="q"/>
            </a:pPr>
            <a:r>
              <a:rPr lang="fa-IR" sz="2800" b="1" dirty="0">
                <a:latin typeface="Arial" panose="020B0604020202020204" pitchFamily="34" charset="0"/>
                <a:cs typeface="Arial" panose="020B0604020202020204" pitchFamily="34" charset="0"/>
              </a:rPr>
              <a:t>دادن انواع داروها با دوزهای معمول</a:t>
            </a:r>
            <a:endParaRPr lang="en-US" sz="2800" b="1" dirty="0">
              <a:latin typeface="Arial" panose="020B0604020202020204" pitchFamily="34" charset="0"/>
              <a:cs typeface="Arial" panose="020B0604020202020204" pitchFamily="34" charset="0"/>
            </a:endParaRPr>
          </a:p>
          <a:p>
            <a:pPr algn="r" rtl="1">
              <a:lnSpc>
                <a:spcPct val="200000"/>
              </a:lnSpc>
              <a:buFont typeface="Wingdings" panose="05000000000000000000" pitchFamily="2" charset="2"/>
              <a:buChar char="q"/>
            </a:pPr>
            <a:r>
              <a:rPr lang="fa-IR" sz="2800" b="1" dirty="0">
                <a:latin typeface="Arial" panose="020B0604020202020204" pitchFamily="34" charset="0"/>
                <a:cs typeface="Arial" panose="020B0604020202020204" pitchFamily="34" charset="0"/>
              </a:rPr>
              <a:t>تهویه با اکسیژن 100درصد</a:t>
            </a:r>
          </a:p>
          <a:p>
            <a:pPr algn="r" rtl="1">
              <a:lnSpc>
                <a:spcPct val="200000"/>
              </a:lnSpc>
              <a:buFont typeface="Wingdings" panose="05000000000000000000" pitchFamily="2" charset="2"/>
              <a:buChar char="q"/>
            </a:pPr>
            <a:r>
              <a:rPr lang="fa-IR" sz="2800" b="1" dirty="0">
                <a:latin typeface="Arial" panose="020B0604020202020204" pitchFamily="34" charset="0"/>
                <a:cs typeface="Arial" panose="020B0604020202020204" pitchFamily="34" charset="0"/>
              </a:rPr>
              <a:t>مانیتور امواج کاپنوگرافی و کیفیت</a:t>
            </a:r>
            <a:r>
              <a:rPr lang="en-US" sz="2800" b="1" dirty="0">
                <a:latin typeface="Arial" panose="020B0604020202020204" pitchFamily="34" charset="0"/>
                <a:cs typeface="Arial" panose="020B0604020202020204" pitchFamily="34" charset="0"/>
              </a:rPr>
              <a:t>CPR</a:t>
            </a:r>
          </a:p>
          <a:p>
            <a:pPr algn="r" rtl="1">
              <a:lnSpc>
                <a:spcPct val="200000"/>
              </a:lnSpc>
              <a:buFont typeface="Wingdings" panose="05000000000000000000" pitchFamily="2" charset="2"/>
              <a:buChar char="q"/>
            </a:pPr>
            <a:r>
              <a:rPr lang="fa-IR" sz="2800" b="1" dirty="0">
                <a:latin typeface="Arial" panose="020B0604020202020204" pitchFamily="34" charset="0"/>
                <a:cs typeface="Arial" panose="020B0604020202020204" pitchFamily="34" charset="0"/>
              </a:rPr>
              <a:t>فراهم نمودن مراقبت بعد از ایست قلبی مناسب</a:t>
            </a:r>
          </a:p>
          <a:p>
            <a:pPr marL="0" indent="0" algn="r" rtl="1">
              <a:buNone/>
            </a:pP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258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913706" cy="690880"/>
          </a:xfrm>
        </p:spPr>
        <p:txBody>
          <a:bodyPr>
            <a:noAutofit/>
          </a:bodyPr>
          <a:lstStyle/>
          <a:p>
            <a:pPr algn="r" rtl="1"/>
            <a:r>
              <a:rPr lang="fa-IR" sz="7200" dirty="0">
                <a:latin typeface="Arabic Typesetting" panose="03020402040406030203" pitchFamily="66" charset="-78"/>
                <a:cs typeface="Arabic Typesetting" panose="03020402040406030203" pitchFamily="66" charset="-78"/>
              </a:rPr>
              <a:t>تغییرات در مادر </a:t>
            </a:r>
            <a:endParaRPr lang="en-US" sz="7200" dirty="0">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0" y="690880"/>
            <a:ext cx="12049760" cy="6319520"/>
          </a:xfrm>
        </p:spPr>
        <p:txBody>
          <a:bodyPr>
            <a:normAutofit/>
          </a:bodyPr>
          <a:lstStyle/>
          <a:p>
            <a:pPr algn="r" rtl="1">
              <a:lnSpc>
                <a:spcPct val="150000"/>
              </a:lnSpc>
            </a:pPr>
            <a:r>
              <a:rPr lang="fa-IR" sz="2800" b="1" dirty="0">
                <a:latin typeface="Arial" panose="020B0604020202020204" pitchFamily="34" charset="0"/>
                <a:cs typeface="Arial" panose="020B0604020202020204" pitchFamily="34" charset="0"/>
              </a:rPr>
              <a:t>شروع فشردن قفسه سینه </a:t>
            </a:r>
            <a:r>
              <a:rPr lang="fa-IR" sz="2800" b="1" dirty="0" err="1">
                <a:latin typeface="Arial" panose="020B0604020202020204" pitchFamily="34" charset="0"/>
                <a:cs typeface="Arial" panose="020B0604020202020204" pitchFamily="34" charset="0"/>
              </a:rPr>
              <a:t>درمحلی</a:t>
            </a:r>
            <a:r>
              <a:rPr lang="fa-IR" sz="2800" b="1" dirty="0">
                <a:latin typeface="Arial" panose="020B0604020202020204" pitchFamily="34" charset="0"/>
                <a:cs typeface="Arial" panose="020B0604020202020204" pitchFamily="34" charset="0"/>
              </a:rPr>
              <a:t> بالاتر از دیافراگم </a:t>
            </a:r>
          </a:p>
          <a:p>
            <a:pPr algn="r" rtl="1">
              <a:lnSpc>
                <a:spcPct val="150000"/>
              </a:lnSpc>
            </a:pPr>
            <a:r>
              <a:rPr lang="fa-IR" sz="2800" b="1" dirty="0">
                <a:latin typeface="Arial" panose="020B0604020202020204" pitchFamily="34" charset="0"/>
                <a:cs typeface="Arial" panose="020B0604020202020204" pitchFamily="34" charset="0"/>
              </a:rPr>
              <a:t>تشخیص </a:t>
            </a:r>
            <a:r>
              <a:rPr lang="fa-IR" sz="2800" b="1" dirty="0" err="1">
                <a:latin typeface="Arial" panose="020B0604020202020204" pitchFamily="34" charset="0"/>
                <a:cs typeface="Arial" panose="020B0604020202020204" pitchFamily="34" charset="0"/>
              </a:rPr>
              <a:t>هایپوولمی</a:t>
            </a:r>
            <a:r>
              <a:rPr lang="fa-IR" sz="2800" b="1" dirty="0">
                <a:latin typeface="Arial" panose="020B0604020202020204" pitchFamily="34" charset="0"/>
                <a:cs typeface="Arial" panose="020B0604020202020204" pitchFamily="34" charset="0"/>
              </a:rPr>
              <a:t> و دادن مایع </a:t>
            </a:r>
            <a:r>
              <a:rPr lang="fa-IR" sz="2800" b="1" dirty="0" err="1">
                <a:latin typeface="Arial" panose="020B0604020202020204" pitchFamily="34" charset="0"/>
                <a:cs typeface="Arial" panose="020B0604020202020204" pitchFamily="34" charset="0"/>
              </a:rPr>
              <a:t>بلوس</a:t>
            </a:r>
            <a:r>
              <a:rPr lang="fa-IR" sz="2800" b="1" dirty="0">
                <a:latin typeface="Arial" panose="020B0604020202020204" pitchFamily="34" charset="0"/>
                <a:cs typeface="Arial" panose="020B0604020202020204" pitchFamily="34" charset="0"/>
              </a:rPr>
              <a:t> در صورت نیاز </a:t>
            </a:r>
          </a:p>
          <a:p>
            <a:pPr algn="r" rtl="1">
              <a:lnSpc>
                <a:spcPct val="150000"/>
              </a:lnSpc>
            </a:pPr>
            <a:r>
              <a:rPr lang="fa-IR" sz="2800" b="1" dirty="0">
                <a:latin typeface="Arial" panose="020B0604020202020204" pitchFamily="34" charset="0"/>
                <a:cs typeface="Arial" panose="020B0604020202020204" pitchFamily="34" charset="0"/>
              </a:rPr>
              <a:t>پیش بینی راه هوایی مشکل :ترجیحا به کارگیری فرد با تجربه جهت قراردادن راه هوائی پیشرفته</a:t>
            </a:r>
          </a:p>
          <a:p>
            <a:pPr algn="r" rtl="1">
              <a:lnSpc>
                <a:spcPct val="150000"/>
              </a:lnSpc>
            </a:pPr>
            <a:r>
              <a:rPr lang="fa-IR" sz="2800" b="1" dirty="0">
                <a:latin typeface="Arial" panose="020B0604020202020204" pitchFamily="34" charset="0"/>
                <a:cs typeface="Arial" panose="020B0604020202020204" pitchFamily="34" charset="0"/>
              </a:rPr>
              <a:t>درصورت دریافت منیزیوم از طریق </a:t>
            </a:r>
            <a:r>
              <a:rPr lang="en-US" sz="2800" b="1" dirty="0">
                <a:latin typeface="Arial" panose="020B0604020202020204" pitchFamily="34" charset="0"/>
                <a:cs typeface="Arial" panose="020B0604020202020204" pitchFamily="34" charset="0"/>
              </a:rPr>
              <a:t>IV</a:t>
            </a:r>
            <a:r>
              <a:rPr lang="fa-IR" sz="2800" b="1" dirty="0">
                <a:latin typeface="Arial" panose="020B0604020202020204" pitchFamily="34" charset="0"/>
                <a:cs typeface="Arial" panose="020B0604020202020204" pitchFamily="34" charset="0"/>
              </a:rPr>
              <a:t> قبل از ایست قلبی - قطع منیزیوم و دادن 10 میلی لیتر کلسیم کلراید 10% یا 30 میلی لیتر کلسیم گلوکونات 10%از طریق </a:t>
            </a:r>
            <a:r>
              <a:rPr lang="en-US" sz="2800" b="1" dirty="0">
                <a:latin typeface="Arial" panose="020B0604020202020204" pitchFamily="34" charset="0"/>
                <a:cs typeface="Arial" panose="020B0604020202020204" pitchFamily="34" charset="0"/>
              </a:rPr>
              <a:t>IV</a:t>
            </a:r>
            <a:r>
              <a:rPr lang="fa-IR" sz="2800" b="1" dirty="0">
                <a:latin typeface="Arial" panose="020B0604020202020204" pitchFamily="34" charset="0"/>
                <a:cs typeface="Arial" panose="020B0604020202020204" pitchFamily="34" charset="0"/>
              </a:rPr>
              <a:t>   ادامه مداخلات احیا مادر :</a:t>
            </a:r>
            <a:r>
              <a:rPr lang="en-US" sz="2800" b="1" dirty="0">
                <a:latin typeface="Arial" panose="020B0604020202020204" pitchFamily="34" charset="0"/>
                <a:cs typeface="Arial" panose="020B0604020202020204" pitchFamily="34" charset="0"/>
              </a:rPr>
              <a:t>CPR</a:t>
            </a:r>
            <a:r>
              <a:rPr lang="fa-IR" sz="2800" b="1" dirty="0">
                <a:latin typeface="Arial" panose="020B0604020202020204" pitchFamily="34" charset="0"/>
                <a:cs typeface="Arial" panose="020B0604020202020204" pitchFamily="34" charset="0"/>
              </a:rPr>
              <a:t>، وضعیت ،دفیبریلاسیون،داروها و مایعات، همزمان و بعد از انجام سزارین</a:t>
            </a:r>
            <a:endParaRPr lang="en-US" sz="2800" b="1" dirty="0">
              <a:latin typeface="Arial" panose="020B0604020202020204" pitchFamily="34" charset="0"/>
              <a:cs typeface="Arial" panose="020B0604020202020204" pitchFamily="34" charset="0"/>
            </a:endParaRPr>
          </a:p>
          <a:p>
            <a:pPr marL="0" indent="0" algn="r" rtl="1">
              <a:lnSpc>
                <a:spcPct val="150000"/>
              </a:lnSpc>
              <a:buNone/>
            </a:pPr>
            <a:endParaRPr lang="en-US" sz="2400" b="1" dirty="0"/>
          </a:p>
        </p:txBody>
      </p:sp>
    </p:spTree>
    <p:extLst>
      <p:ext uri="{BB962C8B-B14F-4D97-AF65-F5344CB8AC3E}">
        <p14:creationId xmlns:p14="http://schemas.microsoft.com/office/powerpoint/2010/main" val="2686127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26400" cy="650240"/>
          </a:xfrm>
        </p:spPr>
        <p:txBody>
          <a:bodyPr>
            <a:normAutofit fontScale="90000"/>
          </a:bodyPr>
          <a:lstStyle/>
          <a:p>
            <a:pPr algn="r" rtl="1"/>
            <a:r>
              <a:rPr lang="fa-IR" sz="5400" dirty="0">
                <a:latin typeface="Arabic Typesetting" panose="03020402040406030203" pitchFamily="66" charset="-78"/>
                <a:cs typeface="Arabic Typesetting" panose="03020402040406030203" pitchFamily="66" charset="-78"/>
              </a:rPr>
              <a:t>نکات مهم احیا قلبی-ریوی در حاملگی</a:t>
            </a:r>
            <a:endParaRPr lang="en-US" sz="5400" dirty="0">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0" y="487680"/>
            <a:ext cx="12192000" cy="6522720"/>
          </a:xfrm>
        </p:spPr>
        <p:txBody>
          <a:bodyPr>
            <a:noAutofit/>
          </a:bodyPr>
          <a:lstStyle/>
          <a:p>
            <a:pPr algn="r" rtl="1">
              <a:buFont typeface="Wingdings" panose="05000000000000000000" pitchFamily="2" charset="2"/>
              <a:buChar char="§"/>
            </a:pPr>
            <a:r>
              <a:rPr lang="fa-IR" sz="3200" b="1" dirty="0">
                <a:cs typeface="2  Nazanin" panose="00000400000000000000" pitchFamily="2" charset="-78"/>
              </a:rPr>
              <a:t>جهت پیشگیری از ایست قلبی در افراد باردار خواباندن به پهلوی چپ-دادن اکسیژن 100% ، شناخت هیپوتانسیون :</a:t>
            </a:r>
            <a:r>
              <a:rPr lang="en-US" sz="3200" b="1" dirty="0" err="1">
                <a:cs typeface="2  Nazanin" panose="00000400000000000000" pitchFamily="2" charset="-78"/>
              </a:rPr>
              <a:t>SBP</a:t>
            </a:r>
            <a:r>
              <a:rPr lang="en-US" sz="3200" b="1" dirty="0">
                <a:cs typeface="2  Nazanin" panose="00000400000000000000" pitchFamily="2" charset="-78"/>
              </a:rPr>
              <a:t>&lt;</a:t>
            </a:r>
            <a:r>
              <a:rPr lang="en-US" sz="3200" b="1" dirty="0" err="1">
                <a:cs typeface="2  Nazanin" panose="00000400000000000000" pitchFamily="2" charset="-78"/>
              </a:rPr>
              <a:t>10mmHg</a:t>
            </a:r>
            <a:endParaRPr lang="fa-IR" sz="3200" b="1" dirty="0">
              <a:cs typeface="2  Nazanin" panose="00000400000000000000" pitchFamily="2" charset="-78"/>
            </a:endParaRPr>
          </a:p>
          <a:p>
            <a:pPr algn="r" rtl="1">
              <a:buFont typeface="Wingdings" panose="05000000000000000000" pitchFamily="2" charset="2"/>
              <a:buChar char="§"/>
            </a:pPr>
            <a:r>
              <a:rPr lang="fa-IR" sz="3200" b="1" dirty="0">
                <a:cs typeface="2  Nazanin" panose="00000400000000000000" pitchFamily="2" charset="-78"/>
              </a:rPr>
              <a:t>در نظر داشتن علل احتمالی قابل برگشت و درمان آنها</a:t>
            </a:r>
          </a:p>
          <a:p>
            <a:pPr algn="r" rtl="1">
              <a:buFont typeface="Wingdings" panose="05000000000000000000" pitchFamily="2" charset="2"/>
              <a:buChar char="§"/>
            </a:pPr>
            <a:r>
              <a:rPr lang="fa-IR" sz="3200" b="1" dirty="0">
                <a:cs typeface="2  Nazanin" panose="00000400000000000000" pitchFamily="2" charset="-78"/>
              </a:rPr>
              <a:t>جهت جلوگیری از آسیب به جنین دفیبریلاسیون حتما روی سطح توراکس انجام گیرد و ضمنا فشردن قفسه سینه هم قدری بالاتر ازاسترنوم انجام شود.</a:t>
            </a:r>
          </a:p>
          <a:p>
            <a:pPr algn="r" rtl="1">
              <a:buFont typeface="Wingdings" panose="05000000000000000000" pitchFamily="2" charset="2"/>
              <a:buChar char="§"/>
            </a:pPr>
            <a:r>
              <a:rPr lang="fa-IR" sz="3200" b="1" dirty="0">
                <a:cs typeface="2  Nazanin" panose="00000400000000000000" pitchFamily="2" charset="-78"/>
              </a:rPr>
              <a:t>با توجه به کاهش </a:t>
            </a:r>
            <a:r>
              <a:rPr lang="en-US" sz="3200" b="1" dirty="0">
                <a:cs typeface="2  Nazanin" panose="00000400000000000000" pitchFamily="2" charset="-78"/>
              </a:rPr>
              <a:t>spo2</a:t>
            </a:r>
            <a:r>
              <a:rPr lang="fa-IR" sz="3200" b="1" dirty="0">
                <a:cs typeface="2  Nazanin" panose="00000400000000000000" pitchFamily="2" charset="-78"/>
              </a:rPr>
              <a:t>در این افراد تهویه با ماسک دارای کیسه ذخیره اکسیژن 100%قبل از </a:t>
            </a:r>
            <a:r>
              <a:rPr lang="fa-IR" sz="3200" b="1" dirty="0" err="1">
                <a:cs typeface="2  Nazanin" panose="00000400000000000000" pitchFamily="2" charset="-78"/>
              </a:rPr>
              <a:t>انتوباسیون</a:t>
            </a:r>
            <a:r>
              <a:rPr lang="fa-IR" sz="3200" b="1" dirty="0">
                <a:cs typeface="2  Nazanin" panose="00000400000000000000" pitchFamily="2" charset="-78"/>
              </a:rPr>
              <a:t> توصیه می شود.</a:t>
            </a:r>
          </a:p>
          <a:p>
            <a:pPr algn="r" rtl="1">
              <a:buFont typeface="Wingdings" panose="05000000000000000000" pitchFamily="2" charset="2"/>
              <a:buChar char="§"/>
            </a:pPr>
            <a:r>
              <a:rPr lang="fa-IR" sz="3200" b="1" dirty="0">
                <a:cs typeface="2  Nazanin" panose="00000400000000000000" pitchFamily="2" charset="-78"/>
              </a:rPr>
              <a:t>به علت ریسک بالای آسپیراسیون در این افراد انتوباسیون باید زودتر انجام گیرد و با توجه به ادم راه هوایی سایز لوله تراشه 05. تا 1 میلیمتر کوچکتر از افراد غیر باردار در نظر گرفته می شود.</a:t>
            </a:r>
            <a:endParaRPr lang="en-US" sz="3200" b="1" dirty="0">
              <a:cs typeface="2  Nazanin" panose="00000400000000000000" pitchFamily="2" charset="-78"/>
            </a:endParaRPr>
          </a:p>
        </p:txBody>
      </p:sp>
    </p:spTree>
    <p:extLst>
      <p:ext uri="{BB962C8B-B14F-4D97-AF65-F5344CB8AC3E}">
        <p14:creationId xmlns:p14="http://schemas.microsoft.com/office/powerpoint/2010/main" val="2526207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640" y="0"/>
            <a:ext cx="12740640" cy="6858000"/>
          </a:xfrm>
        </p:spPr>
        <p:txBody>
          <a:bodyPr>
            <a:normAutofit fontScale="92500" lnSpcReduction="10000"/>
          </a:bodyPr>
          <a:lstStyle/>
          <a:p>
            <a:pPr marL="0" indent="0" algn="r" rtl="1">
              <a:buNone/>
            </a:pPr>
            <a:r>
              <a:rPr lang="fa-IR" sz="4400" b="1" dirty="0">
                <a:solidFill>
                  <a:srgbClr val="FF0000"/>
                </a:solidFill>
                <a:latin typeface="Microsoft Uighur" panose="02000000000000000000" pitchFamily="2" charset="-78"/>
                <a:cs typeface="Microsoft Uighur" panose="02000000000000000000" pitchFamily="2" charset="-78"/>
              </a:rPr>
              <a:t>علل برگشت پذیر ایست قلبی در افراد حامله</a:t>
            </a:r>
            <a:r>
              <a:rPr lang="en-US" sz="5400" b="1" u="sng" dirty="0">
                <a:solidFill>
                  <a:srgbClr val="92D050"/>
                </a:solidFill>
                <a:latin typeface="Microsoft Uighur" panose="02000000000000000000" pitchFamily="2" charset="-78"/>
                <a:cs typeface="Microsoft Uighur" panose="02000000000000000000" pitchFamily="2" charset="-78"/>
              </a:rPr>
              <a:t>BEAU-CHOPS</a:t>
            </a:r>
            <a:endParaRPr lang="fa-IR" sz="5400" b="1" u="sng" dirty="0">
              <a:solidFill>
                <a:srgbClr val="92D050"/>
              </a:solidFill>
              <a:latin typeface="Microsoft Uighur" panose="02000000000000000000" pitchFamily="2" charset="-78"/>
              <a:cs typeface="Microsoft Uighur" panose="02000000000000000000" pitchFamily="2" charset="-78"/>
            </a:endParaRPr>
          </a:p>
          <a:p>
            <a:pPr marL="0" indent="0" algn="r" rtl="1">
              <a:buNone/>
            </a:pPr>
            <a:r>
              <a:rPr lang="en-US" sz="4300" b="1" dirty="0"/>
              <a:t>B</a:t>
            </a:r>
            <a:r>
              <a:rPr lang="fa-IR" sz="4300" b="1" dirty="0"/>
              <a:t> : </a:t>
            </a:r>
            <a:r>
              <a:rPr lang="fa-IR" sz="4300" b="1" dirty="0">
                <a:latin typeface="Arial" panose="020B0604020202020204" pitchFamily="34" charset="0"/>
                <a:cs typeface="Arial" panose="020B0604020202020204" pitchFamily="34" charset="0"/>
              </a:rPr>
              <a:t>خونریزی با </a:t>
            </a:r>
            <a:r>
              <a:rPr lang="en-US" sz="4300" b="1" dirty="0">
                <a:latin typeface="Arial" panose="020B0604020202020204" pitchFamily="34" charset="0"/>
                <a:cs typeface="Arial" panose="020B0604020202020204" pitchFamily="34" charset="0"/>
              </a:rPr>
              <a:t>D/C</a:t>
            </a:r>
          </a:p>
          <a:p>
            <a:pPr marL="0" indent="0" algn="r" rtl="1">
              <a:buNone/>
            </a:pPr>
            <a:r>
              <a:rPr lang="en-US" sz="4300" b="1" dirty="0">
                <a:latin typeface="Arial" panose="020B0604020202020204" pitchFamily="34" charset="0"/>
                <a:cs typeface="Arial" panose="020B0604020202020204" pitchFamily="34" charset="0"/>
              </a:rPr>
              <a:t>E </a:t>
            </a:r>
            <a:r>
              <a:rPr lang="fa-IR" sz="4300" b="1" dirty="0">
                <a:latin typeface="Arial" panose="020B0604020202020204" pitchFamily="34" charset="0"/>
                <a:cs typeface="Arial" panose="020B0604020202020204" pitchFamily="34" charset="0"/>
              </a:rPr>
              <a:t> :آمبولی </a:t>
            </a:r>
            <a:r>
              <a:rPr lang="fa-IR" sz="4300" b="1" dirty="0" err="1">
                <a:latin typeface="Arial" panose="020B0604020202020204" pitchFamily="34" charset="0"/>
                <a:cs typeface="Arial" panose="020B0604020202020204" pitchFamily="34" charset="0"/>
              </a:rPr>
              <a:t>کرونری</a:t>
            </a:r>
            <a:r>
              <a:rPr lang="fa-IR" sz="4300" b="1" dirty="0">
                <a:latin typeface="Arial" panose="020B0604020202020204" pitchFamily="34" charset="0"/>
                <a:cs typeface="Arial" panose="020B0604020202020204" pitchFamily="34" charset="0"/>
              </a:rPr>
              <a:t> یا ریوی با مایع </a:t>
            </a:r>
            <a:r>
              <a:rPr lang="fa-IR" sz="4300" b="1" dirty="0" err="1">
                <a:latin typeface="Arial" panose="020B0604020202020204" pitchFamily="34" charset="0"/>
                <a:cs typeface="Arial" panose="020B0604020202020204" pitchFamily="34" charset="0"/>
              </a:rPr>
              <a:t>آمنیوتیک</a:t>
            </a:r>
            <a:endParaRPr lang="fa-IR" sz="4300" b="1" dirty="0">
              <a:latin typeface="Arial" panose="020B0604020202020204" pitchFamily="34" charset="0"/>
              <a:cs typeface="Arial" panose="020B0604020202020204" pitchFamily="34" charset="0"/>
            </a:endParaRPr>
          </a:p>
          <a:p>
            <a:pPr marL="0" indent="0" algn="r" rtl="1">
              <a:buNone/>
            </a:pPr>
            <a:r>
              <a:rPr lang="en-US" sz="4300" b="1" dirty="0">
                <a:latin typeface="Arial" panose="020B0604020202020204" pitchFamily="34" charset="0"/>
                <a:cs typeface="Arial" panose="020B0604020202020204" pitchFamily="34" charset="0"/>
              </a:rPr>
              <a:t>A</a:t>
            </a:r>
            <a:r>
              <a:rPr lang="fa-IR" sz="4300" b="1" dirty="0">
                <a:latin typeface="Arial" panose="020B0604020202020204" pitchFamily="34" charset="0"/>
                <a:cs typeface="Arial" panose="020B0604020202020204" pitchFamily="34" charset="0"/>
              </a:rPr>
              <a:t> :عوارض ناشی از بیهوشی </a:t>
            </a:r>
          </a:p>
          <a:p>
            <a:pPr marL="0" indent="0" algn="r" rtl="1">
              <a:buNone/>
            </a:pPr>
            <a:r>
              <a:rPr lang="en-US" sz="4300" b="1" dirty="0">
                <a:latin typeface="Arial" panose="020B0604020202020204" pitchFamily="34" charset="0"/>
                <a:cs typeface="Arial" panose="020B0604020202020204" pitchFamily="34" charset="0"/>
              </a:rPr>
              <a:t>U</a:t>
            </a:r>
            <a:r>
              <a:rPr lang="fa-IR" sz="4300" b="1" dirty="0">
                <a:latin typeface="Arial" panose="020B0604020202020204" pitchFamily="34" charset="0"/>
                <a:cs typeface="Arial" panose="020B0604020202020204" pitchFamily="34" charset="0"/>
              </a:rPr>
              <a:t>: </a:t>
            </a:r>
            <a:r>
              <a:rPr lang="fa-IR" sz="4300" b="1" dirty="0" err="1">
                <a:latin typeface="Arial" panose="020B0604020202020204" pitchFamily="34" charset="0"/>
                <a:cs typeface="Arial" panose="020B0604020202020204" pitchFamily="34" charset="0"/>
              </a:rPr>
              <a:t>آتونی</a:t>
            </a:r>
            <a:r>
              <a:rPr lang="fa-IR" sz="4300" b="1" dirty="0">
                <a:latin typeface="Arial" panose="020B0604020202020204" pitchFamily="34" charset="0"/>
                <a:cs typeface="Arial" panose="020B0604020202020204" pitchFamily="34" charset="0"/>
              </a:rPr>
              <a:t> رحم</a:t>
            </a:r>
          </a:p>
          <a:p>
            <a:pPr marL="0" indent="0" algn="r" rtl="1">
              <a:buNone/>
            </a:pPr>
            <a:r>
              <a:rPr lang="en-US" sz="4300" b="1" dirty="0">
                <a:latin typeface="Arial" panose="020B0604020202020204" pitchFamily="34" charset="0"/>
                <a:cs typeface="Arial" panose="020B0604020202020204" pitchFamily="34" charset="0"/>
              </a:rPr>
              <a:t>C</a:t>
            </a:r>
            <a:r>
              <a:rPr lang="fa-IR" sz="4300" b="1" dirty="0">
                <a:latin typeface="Arial" panose="020B0604020202020204" pitchFamily="34" charset="0"/>
                <a:cs typeface="Arial" panose="020B0604020202020204" pitchFamily="34" charset="0"/>
              </a:rPr>
              <a:t>: بیماریهای قلبی : انفارکتوس میوکارد ،</a:t>
            </a:r>
            <a:r>
              <a:rPr lang="fa-IR" sz="4300" b="1" dirty="0" err="1">
                <a:latin typeface="Arial" panose="020B0604020202020204" pitchFamily="34" charset="0"/>
                <a:cs typeface="Arial" panose="020B0604020202020204" pitchFamily="34" charset="0"/>
              </a:rPr>
              <a:t>ایسکمی</a:t>
            </a:r>
            <a:r>
              <a:rPr lang="fa-IR" sz="4300" b="1" dirty="0">
                <a:latin typeface="Arial" panose="020B0604020202020204" pitchFamily="34" charset="0"/>
                <a:cs typeface="Arial" panose="020B0604020202020204" pitchFamily="34" charset="0"/>
              </a:rPr>
              <a:t> </a:t>
            </a:r>
          </a:p>
          <a:p>
            <a:pPr marL="0" indent="0" algn="r" rtl="1">
              <a:buNone/>
            </a:pPr>
            <a:r>
              <a:rPr lang="en-US" sz="4300" b="1" dirty="0">
                <a:latin typeface="Arial" panose="020B0604020202020204" pitchFamily="34" charset="0"/>
                <a:cs typeface="Arial" panose="020B0604020202020204" pitchFamily="34" charset="0"/>
              </a:rPr>
              <a:t>H</a:t>
            </a:r>
            <a:r>
              <a:rPr lang="fa-IR" sz="4300" b="1" dirty="0">
                <a:latin typeface="Arial" panose="020B0604020202020204" pitchFamily="34" charset="0"/>
                <a:cs typeface="Arial" panose="020B0604020202020204" pitchFamily="34" charset="0"/>
              </a:rPr>
              <a:t>:</a:t>
            </a:r>
            <a:r>
              <a:rPr lang="fa-IR" sz="4300" b="1" dirty="0" err="1">
                <a:latin typeface="Arial" panose="020B0604020202020204" pitchFamily="34" charset="0"/>
                <a:cs typeface="Arial" panose="020B0604020202020204" pitchFamily="34" charset="0"/>
              </a:rPr>
              <a:t>هایپرتانسیون</a:t>
            </a:r>
            <a:r>
              <a:rPr lang="fa-IR" sz="4300" b="1" dirty="0">
                <a:latin typeface="Arial" panose="020B0604020202020204" pitchFamily="34" charset="0"/>
                <a:cs typeface="Arial" panose="020B0604020202020204" pitchFamily="34" charset="0"/>
              </a:rPr>
              <a:t> با پره اکلامپسی یا اکلامپسی</a:t>
            </a:r>
          </a:p>
          <a:p>
            <a:pPr marL="0" indent="0" algn="r" rtl="1">
              <a:buNone/>
            </a:pPr>
            <a:r>
              <a:rPr lang="en-US" sz="4300" b="1" dirty="0">
                <a:latin typeface="Arial" panose="020B0604020202020204" pitchFamily="34" charset="0"/>
                <a:cs typeface="Arial" panose="020B0604020202020204" pitchFamily="34" charset="0"/>
              </a:rPr>
              <a:t>O</a:t>
            </a:r>
            <a:r>
              <a:rPr lang="fa-IR" sz="4300" b="1" dirty="0">
                <a:latin typeface="Arial" panose="020B0604020202020204" pitchFamily="34" charset="0"/>
                <a:cs typeface="Arial" panose="020B0604020202020204" pitchFamily="34" charset="0"/>
              </a:rPr>
              <a:t>:دیگر علل استاندارد </a:t>
            </a:r>
            <a:r>
              <a:rPr lang="fa-IR" sz="4300" b="1" dirty="0" err="1">
                <a:latin typeface="Arial" panose="020B0604020202020204" pitchFamily="34" charset="0"/>
                <a:cs typeface="Arial" panose="020B0604020202020204" pitchFamily="34" charset="0"/>
              </a:rPr>
              <a:t>گایدلاین</a:t>
            </a:r>
            <a:endParaRPr lang="fa-IR" sz="4300" b="1" dirty="0">
              <a:latin typeface="Arial" panose="020B0604020202020204" pitchFamily="34" charset="0"/>
              <a:cs typeface="Arial" panose="020B0604020202020204" pitchFamily="34" charset="0"/>
            </a:endParaRPr>
          </a:p>
          <a:p>
            <a:pPr marL="0" indent="0" algn="r" rtl="1">
              <a:buNone/>
            </a:pPr>
            <a:r>
              <a:rPr lang="en-US" sz="4300" b="1" dirty="0">
                <a:latin typeface="Arial" panose="020B0604020202020204" pitchFamily="34" charset="0"/>
                <a:cs typeface="Arial" panose="020B0604020202020204" pitchFamily="34" charset="0"/>
              </a:rPr>
              <a:t>P</a:t>
            </a:r>
            <a:r>
              <a:rPr lang="fa-IR" sz="4300" b="1" dirty="0">
                <a:latin typeface="Arial" panose="020B0604020202020204" pitchFamily="34" charset="0"/>
                <a:cs typeface="Arial" panose="020B0604020202020204" pitchFamily="34" charset="0"/>
              </a:rPr>
              <a:t>:جفت کنده شده یا سر راهی </a:t>
            </a:r>
          </a:p>
          <a:p>
            <a:pPr marL="0" indent="0" algn="r" rtl="1">
              <a:buNone/>
            </a:pPr>
            <a:r>
              <a:rPr lang="en-US" sz="4300" b="1" dirty="0">
                <a:latin typeface="Arial" panose="020B0604020202020204" pitchFamily="34" charset="0"/>
                <a:cs typeface="Arial" panose="020B0604020202020204" pitchFamily="34" charset="0"/>
              </a:rPr>
              <a:t>S</a:t>
            </a:r>
            <a:r>
              <a:rPr lang="fa-IR" sz="4300" b="1" dirty="0">
                <a:latin typeface="Arial" panose="020B0604020202020204" pitchFamily="34" charset="0"/>
                <a:cs typeface="Arial" panose="020B0604020202020204" pitchFamily="34" charset="0"/>
              </a:rPr>
              <a:t>:</a:t>
            </a:r>
            <a:r>
              <a:rPr lang="fa-IR" sz="4300" b="1" dirty="0" err="1">
                <a:latin typeface="Arial" panose="020B0604020202020204" pitchFamily="34" charset="0"/>
                <a:cs typeface="Arial" panose="020B0604020202020204" pitchFamily="34" charset="0"/>
              </a:rPr>
              <a:t>سپسیس</a:t>
            </a:r>
            <a:endParaRPr lang="en-US" sz="4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9369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arn(inVertical)">
                                      <p:cBhvr>
                                        <p:cTn id="24" dur="500"/>
                                        <p:tgtEl>
                                          <p:spTgt spid="3">
                                            <p:txEl>
                                              <p:pRg st="5" end="5"/>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arn(inVertical)">
                                      <p:cBhvr>
                                        <p:cTn id="30" dur="500"/>
                                        <p:tgtEl>
                                          <p:spTgt spid="3">
                                            <p:txEl>
                                              <p:pRg st="7" end="7"/>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arn(inVertical)">
                                      <p:cBhvr>
                                        <p:cTn id="33" dur="500"/>
                                        <p:tgtEl>
                                          <p:spTgt spid="3">
                                            <p:txEl>
                                              <p:pRg st="8" end="8"/>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arn(inVertical)">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0014" y="702366"/>
            <a:ext cx="11182715" cy="5586145"/>
          </a:xfrm>
          <a:prstGeom prst="rect">
            <a:avLst/>
          </a:prstGeom>
        </p:spPr>
        <p:txBody>
          <a:bodyPr wrap="square">
            <a:spAutoFit/>
          </a:bodyPr>
          <a:lstStyle/>
          <a:p>
            <a:pPr marL="342900" indent="-342900" algn="r" rtl="1">
              <a:lnSpc>
                <a:spcPct val="150000"/>
              </a:lnSpc>
              <a:buFont typeface="Wingdings" panose="05000000000000000000" pitchFamily="2" charset="2"/>
              <a:buChar char="q"/>
            </a:pPr>
            <a:r>
              <a:rPr lang="en-US" sz="2400" b="1" dirty="0" err="1">
                <a:cs typeface="B Nazanin" panose="00000400000000000000" pitchFamily="2" charset="-78"/>
              </a:rPr>
              <a:t>فعالیت</a:t>
            </a:r>
            <a:r>
              <a:rPr lang="en-US" sz="2400" b="1" dirty="0">
                <a:cs typeface="B Nazanin" panose="00000400000000000000" pitchFamily="2" charset="-78"/>
              </a:rPr>
              <a:t> </a:t>
            </a:r>
            <a:r>
              <a:rPr lang="en-US" sz="2400" b="1" dirty="0" err="1">
                <a:cs typeface="B Nazanin" panose="00000400000000000000" pitchFamily="2" charset="-78"/>
              </a:rPr>
              <a:t>روزانه</a:t>
            </a:r>
            <a:r>
              <a:rPr lang="en-US" sz="2400" b="1" dirty="0">
                <a:cs typeface="B Nazanin" panose="00000400000000000000" pitchFamily="2" charset="-78"/>
              </a:rPr>
              <a:t> </a:t>
            </a:r>
            <a:r>
              <a:rPr lang="en-US" sz="2400" b="1" dirty="0" err="1">
                <a:cs typeface="B Nazanin" panose="00000400000000000000" pitchFamily="2" charset="-78"/>
              </a:rPr>
              <a:t>در</a:t>
            </a:r>
            <a:r>
              <a:rPr lang="en-US" sz="2400" b="1" dirty="0">
                <a:cs typeface="B Nazanin" panose="00000400000000000000" pitchFamily="2" charset="-78"/>
              </a:rPr>
              <a:t> </a:t>
            </a:r>
            <a:r>
              <a:rPr lang="en-US" sz="2400" b="1" dirty="0" err="1">
                <a:cs typeface="B Nazanin" panose="00000400000000000000" pitchFamily="2" charset="-78"/>
              </a:rPr>
              <a:t>صورت</a:t>
            </a:r>
            <a:r>
              <a:rPr lang="en-US" sz="2400" b="1" dirty="0">
                <a:cs typeface="B Nazanin" panose="00000400000000000000" pitchFamily="2" charset="-78"/>
              </a:rPr>
              <a:t> </a:t>
            </a:r>
            <a:r>
              <a:rPr lang="en-US" sz="2400" b="1" dirty="0" err="1">
                <a:cs typeface="B Nazanin" panose="00000400000000000000" pitchFamily="2" charset="-78"/>
              </a:rPr>
              <a:t>نیاز</a:t>
            </a:r>
            <a:r>
              <a:rPr lang="en-US" sz="2400" b="1" dirty="0">
                <a:cs typeface="B Nazanin" panose="00000400000000000000" pitchFamily="2" charset="-78"/>
              </a:rPr>
              <a:t> و </a:t>
            </a:r>
            <a:r>
              <a:rPr lang="en-US" sz="2400" b="1" dirty="0" err="1">
                <a:cs typeface="B Nazanin" panose="00000400000000000000" pitchFamily="2" charset="-78"/>
              </a:rPr>
              <a:t>با</a:t>
            </a:r>
            <a:r>
              <a:rPr lang="en-US" sz="2400" b="1" dirty="0">
                <a:cs typeface="B Nazanin" panose="00000400000000000000" pitchFamily="2" charset="-78"/>
              </a:rPr>
              <a:t> </a:t>
            </a:r>
            <a:r>
              <a:rPr lang="en-US" sz="2400" b="1" dirty="0" err="1">
                <a:cs typeface="B Nazanin" panose="00000400000000000000" pitchFamily="2" charset="-78"/>
              </a:rPr>
              <a:t>توجه</a:t>
            </a:r>
            <a:r>
              <a:rPr lang="en-US" sz="2400" b="1" dirty="0">
                <a:cs typeface="B Nazanin" panose="00000400000000000000" pitchFamily="2" charset="-78"/>
              </a:rPr>
              <a:t> </a:t>
            </a:r>
            <a:r>
              <a:rPr lang="en-US" sz="2400" b="1" dirty="0" err="1">
                <a:cs typeface="B Nazanin" panose="00000400000000000000" pitchFamily="2" charset="-78"/>
              </a:rPr>
              <a:t>به</a:t>
            </a:r>
            <a:r>
              <a:rPr lang="en-US" sz="2400" b="1" dirty="0">
                <a:cs typeface="B Nazanin" panose="00000400000000000000" pitchFamily="2" charset="-78"/>
              </a:rPr>
              <a:t> </a:t>
            </a:r>
            <a:r>
              <a:rPr lang="en-US" sz="2400" b="1" dirty="0" err="1">
                <a:cs typeface="B Nazanin" panose="00000400000000000000" pitchFamily="2" charset="-78"/>
              </a:rPr>
              <a:t>کلاس</a:t>
            </a:r>
            <a:r>
              <a:rPr lang="en-US" sz="2400" b="1" dirty="0">
                <a:cs typeface="B Nazanin" panose="00000400000000000000" pitchFamily="2" charset="-78"/>
              </a:rPr>
              <a:t> </a:t>
            </a:r>
            <a:r>
              <a:rPr lang="en-US" sz="2400" b="1" dirty="0" err="1">
                <a:cs typeface="B Nazanin" panose="00000400000000000000" pitchFamily="2" charset="-78"/>
              </a:rPr>
              <a:t>بیماری</a:t>
            </a:r>
            <a:r>
              <a:rPr lang="en-US" sz="2400" b="1" dirty="0">
                <a:cs typeface="B Nazanin" panose="00000400000000000000" pitchFamily="2" charset="-78"/>
              </a:rPr>
              <a:t> </a:t>
            </a:r>
            <a:r>
              <a:rPr lang="en-US" sz="2400" b="1" dirty="0" err="1">
                <a:cs typeface="B Nazanin" panose="00000400000000000000" pitchFamily="2" charset="-78"/>
              </a:rPr>
              <a:t>قلبی</a:t>
            </a:r>
            <a:r>
              <a:rPr lang="en-US" sz="2400" b="1" dirty="0">
                <a:cs typeface="B Nazanin" panose="00000400000000000000" pitchFamily="2" charset="-78"/>
              </a:rPr>
              <a:t> </a:t>
            </a:r>
            <a:r>
              <a:rPr lang="en-US" sz="2400" b="1" dirty="0" err="1">
                <a:cs typeface="B Nazanin" panose="00000400000000000000" pitchFamily="2" charset="-78"/>
              </a:rPr>
              <a:t>محدود</a:t>
            </a:r>
            <a:r>
              <a:rPr lang="en-US" sz="2400" b="1" dirty="0">
                <a:cs typeface="B Nazanin" panose="00000400000000000000" pitchFamily="2" charset="-78"/>
              </a:rPr>
              <a:t> </a:t>
            </a:r>
            <a:r>
              <a:rPr lang="en-US" sz="2400" b="1" dirty="0" err="1">
                <a:cs typeface="B Nazanin" panose="00000400000000000000" pitchFamily="2" charset="-78"/>
              </a:rPr>
              <a:t>شود</a:t>
            </a:r>
            <a:r>
              <a:rPr lang="en-US" sz="2400" b="1" dirty="0">
                <a:cs typeface="B Nazanin" panose="00000400000000000000" pitchFamily="2" charset="-78"/>
              </a:rPr>
              <a:t> بیماران </a:t>
            </a:r>
            <a:r>
              <a:rPr lang="en-US" sz="2400" b="1" dirty="0" err="1">
                <a:cs typeface="B Nazanin" panose="00000400000000000000" pitchFamily="2" charset="-78"/>
              </a:rPr>
              <a:t>در</a:t>
            </a:r>
            <a:r>
              <a:rPr lang="en-US" sz="2400" b="1" dirty="0">
                <a:cs typeface="B Nazanin" panose="00000400000000000000" pitchFamily="2" charset="-78"/>
              </a:rPr>
              <a:t> </a:t>
            </a:r>
            <a:r>
              <a:rPr lang="en-US" sz="2400" b="1" dirty="0" err="1">
                <a:cs typeface="B Nazanin" panose="00000400000000000000" pitchFamily="2" charset="-78"/>
              </a:rPr>
              <a:t>کلاس</a:t>
            </a:r>
            <a:r>
              <a:rPr lang="en-US" sz="2400" b="1" dirty="0">
                <a:cs typeface="B Nazanin" panose="00000400000000000000" pitchFamily="2" charset="-78"/>
              </a:rPr>
              <a:t> </a:t>
            </a:r>
            <a:r>
              <a:rPr lang="en-US" sz="2400" b="1" dirty="0" err="1">
                <a:cs typeface="B Nazanin" panose="00000400000000000000" pitchFamily="2" charset="-78"/>
              </a:rPr>
              <a:t>یک</a:t>
            </a:r>
            <a:r>
              <a:rPr lang="en-US" sz="2400" b="1" dirty="0">
                <a:cs typeface="B Nazanin" panose="00000400000000000000" pitchFamily="2" charset="-78"/>
              </a:rPr>
              <a:t> و </a:t>
            </a:r>
            <a:r>
              <a:rPr lang="en-US" sz="2400" b="1" dirty="0" err="1">
                <a:cs typeface="B Nazanin" panose="00000400000000000000" pitchFamily="2" charset="-78"/>
              </a:rPr>
              <a:t>دو</a:t>
            </a:r>
            <a:r>
              <a:rPr lang="en-US" sz="2400" b="1" dirty="0">
                <a:cs typeface="B Nazanin" panose="00000400000000000000" pitchFamily="2" charset="-78"/>
              </a:rPr>
              <a:t> </a:t>
            </a:r>
            <a:r>
              <a:rPr lang="en-US" sz="2400" b="1" dirty="0" err="1">
                <a:cs typeface="B Nazanin" panose="00000400000000000000" pitchFamily="2" charset="-78"/>
              </a:rPr>
              <a:t>نیاز</a:t>
            </a:r>
            <a:r>
              <a:rPr lang="en-US" sz="2400" b="1" dirty="0">
                <a:cs typeface="B Nazanin" panose="00000400000000000000" pitchFamily="2" charset="-78"/>
              </a:rPr>
              <a:t> </a:t>
            </a:r>
            <a:r>
              <a:rPr lang="en-US" sz="2400" b="1" dirty="0" err="1">
                <a:cs typeface="B Nazanin" panose="00000400000000000000" pitchFamily="2" charset="-78"/>
              </a:rPr>
              <a:t>به</a:t>
            </a:r>
            <a:r>
              <a:rPr lang="en-US" sz="2400" b="1" dirty="0">
                <a:cs typeface="B Nazanin" panose="00000400000000000000" pitchFamily="2" charset="-78"/>
              </a:rPr>
              <a:t> </a:t>
            </a:r>
            <a:r>
              <a:rPr lang="en-US" sz="2400" b="1" dirty="0" err="1">
                <a:cs typeface="B Nazanin" panose="00000400000000000000" pitchFamily="2" charset="-78"/>
              </a:rPr>
              <a:t>ده</a:t>
            </a:r>
            <a:r>
              <a:rPr lang="en-US" sz="2400" b="1" dirty="0">
                <a:cs typeface="B Nazanin" panose="00000400000000000000" pitchFamily="2" charset="-78"/>
              </a:rPr>
              <a:t> </a:t>
            </a:r>
            <a:r>
              <a:rPr lang="en-US" sz="2400" b="1" dirty="0" err="1">
                <a:cs typeface="B Nazanin" panose="00000400000000000000" pitchFamily="2" charset="-78"/>
              </a:rPr>
              <a:t>ساعت</a:t>
            </a:r>
            <a:r>
              <a:rPr lang="en-US" sz="2400" b="1" dirty="0">
                <a:cs typeface="B Nazanin" panose="00000400000000000000" pitchFamily="2" charset="-78"/>
              </a:rPr>
              <a:t> </a:t>
            </a:r>
            <a:r>
              <a:rPr lang="en-US" sz="2400" b="1" dirty="0" err="1">
                <a:cs typeface="B Nazanin" panose="00000400000000000000" pitchFamily="2" charset="-78"/>
              </a:rPr>
              <a:t>خوابیدن</a:t>
            </a:r>
            <a:r>
              <a:rPr lang="en-US" sz="2400" b="1" dirty="0">
                <a:cs typeface="B Nazanin" panose="00000400000000000000" pitchFamily="2" charset="-78"/>
              </a:rPr>
              <a:t> </a:t>
            </a:r>
            <a:r>
              <a:rPr lang="en-US" sz="2400" b="1" dirty="0" err="1">
                <a:cs typeface="B Nazanin" panose="00000400000000000000" pitchFamily="2" charset="-78"/>
              </a:rPr>
              <a:t>در</a:t>
            </a:r>
            <a:r>
              <a:rPr lang="en-US" sz="2400" b="1" dirty="0">
                <a:cs typeface="B Nazanin" panose="00000400000000000000" pitchFamily="2" charset="-78"/>
              </a:rPr>
              <a:t> </a:t>
            </a:r>
            <a:r>
              <a:rPr lang="en-US" sz="2400" b="1" dirty="0" err="1">
                <a:cs typeface="B Nazanin" panose="00000400000000000000" pitchFamily="2" charset="-78"/>
              </a:rPr>
              <a:t>شب</a:t>
            </a:r>
            <a:r>
              <a:rPr lang="en-US" sz="2400" b="1" dirty="0">
                <a:cs typeface="B Nazanin" panose="00000400000000000000" pitchFamily="2" charset="-78"/>
              </a:rPr>
              <a:t> و ۳۰دقیقه </a:t>
            </a:r>
            <a:r>
              <a:rPr lang="en-US" sz="2400" b="1" dirty="0" err="1">
                <a:cs typeface="B Nazanin" panose="00000400000000000000" pitchFamily="2" charset="-78"/>
              </a:rPr>
              <a:t>استراحت</a:t>
            </a:r>
            <a:r>
              <a:rPr lang="en-US" sz="2400" b="1" dirty="0">
                <a:cs typeface="B Nazanin" panose="00000400000000000000" pitchFamily="2" charset="-78"/>
              </a:rPr>
              <a:t> </a:t>
            </a:r>
            <a:r>
              <a:rPr lang="en-US" sz="2400" b="1" dirty="0" err="1">
                <a:cs typeface="B Nazanin" panose="00000400000000000000" pitchFamily="2" charset="-78"/>
              </a:rPr>
              <a:t>بعد</a:t>
            </a:r>
            <a:r>
              <a:rPr lang="en-US" sz="2400" b="1" dirty="0">
                <a:cs typeface="B Nazanin" panose="00000400000000000000" pitchFamily="2" charset="-78"/>
              </a:rPr>
              <a:t> </a:t>
            </a:r>
            <a:r>
              <a:rPr lang="en-US" sz="2400" b="1" dirty="0" err="1">
                <a:cs typeface="B Nazanin" panose="00000400000000000000" pitchFamily="2" charset="-78"/>
              </a:rPr>
              <a:t>از</a:t>
            </a:r>
            <a:r>
              <a:rPr lang="en-US" sz="2400" b="1" dirty="0">
                <a:cs typeface="B Nazanin" panose="00000400000000000000" pitchFamily="2" charset="-78"/>
              </a:rPr>
              <a:t> </a:t>
            </a:r>
            <a:r>
              <a:rPr lang="en-US" sz="2400" b="1" dirty="0" err="1">
                <a:cs typeface="B Nazanin" panose="00000400000000000000" pitchFamily="2" charset="-78"/>
              </a:rPr>
              <a:t>غذا</a:t>
            </a:r>
            <a:r>
              <a:rPr lang="en-US" sz="2400" b="1" dirty="0">
                <a:cs typeface="B Nazanin" panose="00000400000000000000" pitchFamily="2" charset="-78"/>
              </a:rPr>
              <a:t> </a:t>
            </a:r>
            <a:r>
              <a:rPr lang="en-US" sz="2400" b="1" dirty="0" err="1">
                <a:cs typeface="B Nazanin" panose="00000400000000000000" pitchFamily="2" charset="-78"/>
              </a:rPr>
              <a:t>دارند</a:t>
            </a:r>
            <a:r>
              <a:rPr lang="en-US" sz="2400" b="1" dirty="0">
                <a:cs typeface="B Nazanin" panose="00000400000000000000" pitchFamily="2" charset="-78"/>
              </a:rPr>
              <a:t>.</a:t>
            </a:r>
          </a:p>
          <a:p>
            <a:pPr marL="342900" indent="-342900" algn="r" rtl="1">
              <a:lnSpc>
                <a:spcPct val="150000"/>
              </a:lnSpc>
              <a:buFont typeface="Wingdings" panose="05000000000000000000" pitchFamily="2" charset="2"/>
              <a:buChar char="q"/>
            </a:pPr>
            <a:r>
              <a:rPr lang="en-US" sz="2400" b="1" dirty="0">
                <a:cs typeface="B Nazanin" panose="00000400000000000000" pitchFamily="2" charset="-78"/>
              </a:rPr>
              <a:t>بیماران </a:t>
            </a:r>
            <a:r>
              <a:rPr lang="en-US" sz="2400" b="1" dirty="0" err="1">
                <a:cs typeface="B Nazanin" panose="00000400000000000000" pitchFamily="2" charset="-78"/>
              </a:rPr>
              <a:t>کلاس</a:t>
            </a:r>
            <a:r>
              <a:rPr lang="en-US" sz="2400" b="1" dirty="0">
                <a:cs typeface="B Nazanin" panose="00000400000000000000" pitchFamily="2" charset="-78"/>
              </a:rPr>
              <a:t> ۳یا۴ </a:t>
            </a:r>
            <a:r>
              <a:rPr lang="en-US" sz="2400" b="1" dirty="0" err="1">
                <a:cs typeface="B Nazanin" panose="00000400000000000000" pitchFamily="2" charset="-78"/>
              </a:rPr>
              <a:t>معمولا</a:t>
            </a:r>
            <a:r>
              <a:rPr lang="en-US" sz="2400" b="1" dirty="0">
                <a:cs typeface="B Nazanin" panose="00000400000000000000" pitchFamily="2" charset="-78"/>
              </a:rPr>
              <a:t> </a:t>
            </a:r>
            <a:r>
              <a:rPr lang="en-US" sz="2400" b="1" dirty="0" err="1">
                <a:cs typeface="B Nazanin" panose="00000400000000000000" pitchFamily="2" charset="-78"/>
              </a:rPr>
              <a:t>بیشتر</a:t>
            </a:r>
            <a:r>
              <a:rPr lang="en-US" sz="2400" b="1" dirty="0">
                <a:cs typeface="B Nazanin" panose="00000400000000000000" pitchFamily="2" charset="-78"/>
              </a:rPr>
              <a:t> </a:t>
            </a:r>
            <a:r>
              <a:rPr lang="en-US" sz="2400" b="1" dirty="0" err="1">
                <a:cs typeface="B Nazanin" panose="00000400000000000000" pitchFamily="2" charset="-78"/>
              </a:rPr>
              <a:t>اوقات</a:t>
            </a:r>
            <a:r>
              <a:rPr lang="en-US" sz="2400" b="1" dirty="0">
                <a:cs typeface="B Nazanin" panose="00000400000000000000" pitchFamily="2" charset="-78"/>
              </a:rPr>
              <a:t> </a:t>
            </a:r>
            <a:r>
              <a:rPr lang="en-US" sz="2400" b="1" dirty="0" err="1">
                <a:cs typeface="B Nazanin" panose="00000400000000000000" pitchFamily="2" charset="-78"/>
              </a:rPr>
              <a:t>نیاز</a:t>
            </a:r>
            <a:r>
              <a:rPr lang="en-US" sz="2400" b="1" dirty="0">
                <a:cs typeface="B Nazanin" panose="00000400000000000000" pitchFamily="2" charset="-78"/>
              </a:rPr>
              <a:t> </a:t>
            </a:r>
            <a:r>
              <a:rPr lang="en-US" sz="2400" b="1" dirty="0" err="1">
                <a:cs typeface="B Nazanin" panose="00000400000000000000" pitchFamily="2" charset="-78"/>
              </a:rPr>
              <a:t>به</a:t>
            </a:r>
            <a:r>
              <a:rPr lang="en-US" sz="2400" b="1" dirty="0">
                <a:cs typeface="B Nazanin" panose="00000400000000000000" pitchFamily="2" charset="-78"/>
              </a:rPr>
              <a:t> </a:t>
            </a:r>
            <a:r>
              <a:rPr lang="en-US" sz="2400" b="1" dirty="0" err="1">
                <a:cs typeface="B Nazanin" panose="00000400000000000000" pitchFamily="2" charset="-78"/>
              </a:rPr>
              <a:t>استراحت</a:t>
            </a:r>
            <a:r>
              <a:rPr lang="en-US" sz="2400" b="1" dirty="0">
                <a:cs typeface="B Nazanin" panose="00000400000000000000" pitchFamily="2" charset="-78"/>
              </a:rPr>
              <a:t> </a:t>
            </a:r>
            <a:r>
              <a:rPr lang="en-US" sz="2400" b="1" dirty="0" err="1">
                <a:cs typeface="B Nazanin" panose="00000400000000000000" pitchFamily="2" charset="-78"/>
              </a:rPr>
              <a:t>در</a:t>
            </a:r>
            <a:r>
              <a:rPr lang="en-US" sz="2400" b="1" dirty="0">
                <a:cs typeface="B Nazanin" panose="00000400000000000000" pitchFamily="2" charset="-78"/>
              </a:rPr>
              <a:t> </a:t>
            </a:r>
            <a:r>
              <a:rPr lang="en-US" sz="2400" b="1" dirty="0" err="1">
                <a:cs typeface="B Nazanin" panose="00000400000000000000" pitchFamily="2" charset="-78"/>
              </a:rPr>
              <a:t>بستر</a:t>
            </a:r>
            <a:r>
              <a:rPr lang="en-US" sz="2400" b="1" dirty="0">
                <a:cs typeface="B Nazanin" panose="00000400000000000000" pitchFamily="2" charset="-78"/>
              </a:rPr>
              <a:t> </a:t>
            </a:r>
            <a:r>
              <a:rPr lang="en-US" sz="2400" b="1" dirty="0" err="1">
                <a:cs typeface="B Nazanin" panose="00000400000000000000" pitchFamily="2" charset="-78"/>
              </a:rPr>
              <a:t>دارند</a:t>
            </a:r>
            <a:r>
              <a:rPr lang="en-US" sz="2400" b="1" dirty="0">
                <a:cs typeface="B Nazanin" panose="00000400000000000000" pitchFamily="2" charset="-78"/>
              </a:rPr>
              <a:t>.</a:t>
            </a:r>
          </a:p>
          <a:p>
            <a:pPr marL="342900" indent="-342900" algn="r" rtl="1">
              <a:lnSpc>
                <a:spcPct val="150000"/>
              </a:lnSpc>
              <a:buFont typeface="Wingdings" panose="05000000000000000000" pitchFamily="2" charset="2"/>
              <a:buChar char="q"/>
            </a:pPr>
            <a:r>
              <a:rPr lang="en-US" sz="2400" b="1" dirty="0" err="1">
                <a:cs typeface="B Nazanin" panose="00000400000000000000" pitchFamily="2" charset="-78"/>
              </a:rPr>
              <a:t>از</a:t>
            </a:r>
            <a:r>
              <a:rPr lang="en-US" sz="2400" b="1" dirty="0">
                <a:cs typeface="B Nazanin" panose="00000400000000000000" pitchFamily="2" charset="-78"/>
              </a:rPr>
              <a:t> </a:t>
            </a:r>
            <a:r>
              <a:rPr lang="en-US" sz="2400" b="1" dirty="0" err="1">
                <a:cs typeface="B Nazanin" panose="00000400000000000000" pitchFamily="2" charset="-78"/>
              </a:rPr>
              <a:t>محیط</a:t>
            </a:r>
            <a:r>
              <a:rPr lang="en-US" sz="2400" b="1" dirty="0">
                <a:cs typeface="B Nazanin" panose="00000400000000000000" pitchFamily="2" charset="-78"/>
              </a:rPr>
              <a:t> </a:t>
            </a:r>
            <a:r>
              <a:rPr lang="en-US" sz="2400" b="1" dirty="0" err="1">
                <a:cs typeface="B Nazanin" panose="00000400000000000000" pitchFamily="2" charset="-78"/>
              </a:rPr>
              <a:t>گرم</a:t>
            </a:r>
            <a:r>
              <a:rPr lang="en-US" sz="2400" b="1" dirty="0">
                <a:cs typeface="B Nazanin" panose="00000400000000000000" pitchFamily="2" charset="-78"/>
              </a:rPr>
              <a:t> و </a:t>
            </a:r>
            <a:r>
              <a:rPr lang="en-US" sz="2400" b="1" dirty="0" err="1">
                <a:cs typeface="B Nazanin" panose="00000400000000000000" pitchFamily="2" charset="-78"/>
              </a:rPr>
              <a:t>مرطوب</a:t>
            </a:r>
            <a:r>
              <a:rPr lang="en-US" sz="2400" b="1" dirty="0">
                <a:cs typeface="B Nazanin" panose="00000400000000000000" pitchFamily="2" charset="-78"/>
              </a:rPr>
              <a:t> </a:t>
            </a:r>
            <a:r>
              <a:rPr lang="en-US" sz="2400" b="1" dirty="0" err="1">
                <a:cs typeface="B Nazanin" panose="00000400000000000000" pitchFamily="2" charset="-78"/>
              </a:rPr>
              <a:t>اجتناب</a:t>
            </a:r>
            <a:r>
              <a:rPr lang="en-US" sz="2400" b="1" dirty="0">
                <a:cs typeface="B Nazanin" panose="00000400000000000000" pitchFamily="2" charset="-78"/>
              </a:rPr>
              <a:t> </a:t>
            </a:r>
            <a:r>
              <a:rPr lang="en-US" sz="2400" b="1" dirty="0" err="1">
                <a:cs typeface="B Nazanin" panose="00000400000000000000" pitchFamily="2" charset="-78"/>
              </a:rPr>
              <a:t>شود.دارو</a:t>
            </a:r>
            <a:r>
              <a:rPr lang="en-US" sz="2400" b="1" dirty="0">
                <a:cs typeface="B Nazanin" panose="00000400000000000000" pitchFamily="2" charset="-78"/>
              </a:rPr>
              <a:t> </a:t>
            </a:r>
            <a:r>
              <a:rPr lang="en-US" sz="2400" b="1" dirty="0" err="1">
                <a:cs typeface="B Nazanin" panose="00000400000000000000" pitchFamily="2" charset="-78"/>
              </a:rPr>
              <a:t>های</a:t>
            </a:r>
            <a:r>
              <a:rPr lang="en-US" sz="2400" b="1" dirty="0">
                <a:cs typeface="B Nazanin" panose="00000400000000000000" pitchFamily="2" charset="-78"/>
              </a:rPr>
              <a:t> </a:t>
            </a:r>
            <a:r>
              <a:rPr lang="en-US" sz="2400" b="1" dirty="0" err="1">
                <a:cs typeface="B Nazanin" panose="00000400000000000000" pitchFamily="2" charset="-78"/>
              </a:rPr>
              <a:t>قلبی</a:t>
            </a:r>
            <a:r>
              <a:rPr lang="en-US" sz="2400" b="1" dirty="0">
                <a:cs typeface="B Nazanin" panose="00000400000000000000" pitchFamily="2" charset="-78"/>
              </a:rPr>
              <a:t> و </a:t>
            </a:r>
            <a:r>
              <a:rPr lang="en-US" sz="2400" b="1" dirty="0" err="1">
                <a:cs typeface="B Nazanin" panose="00000400000000000000" pitchFamily="2" charset="-78"/>
              </a:rPr>
              <a:t>عروقی</a:t>
            </a:r>
            <a:r>
              <a:rPr lang="en-US" sz="2400" b="1" dirty="0">
                <a:cs typeface="B Nazanin" panose="00000400000000000000" pitchFamily="2" charset="-78"/>
              </a:rPr>
              <a:t> </a:t>
            </a:r>
            <a:r>
              <a:rPr lang="en-US" sz="2400" b="1" dirty="0" err="1">
                <a:cs typeface="B Nazanin" panose="00000400000000000000" pitchFamily="2" charset="-78"/>
              </a:rPr>
              <a:t>تجویز</a:t>
            </a:r>
            <a:r>
              <a:rPr lang="en-US" sz="2400" b="1" dirty="0">
                <a:cs typeface="B Nazanin" panose="00000400000000000000" pitchFamily="2" charset="-78"/>
              </a:rPr>
              <a:t> </a:t>
            </a:r>
            <a:r>
              <a:rPr lang="fa-IR" sz="2400" b="1" dirty="0">
                <a:cs typeface="B Nazanin" panose="00000400000000000000" pitchFamily="2" charset="-78"/>
              </a:rPr>
              <a:t>ش</a:t>
            </a:r>
            <a:r>
              <a:rPr lang="en-US" sz="2400" b="1" dirty="0" err="1">
                <a:cs typeface="B Nazanin" panose="00000400000000000000" pitchFamily="2" charset="-78"/>
              </a:rPr>
              <a:t>ده</a:t>
            </a:r>
            <a:r>
              <a:rPr lang="en-US" sz="2400" b="1" dirty="0">
                <a:cs typeface="B Nazanin" panose="00000400000000000000" pitchFamily="2" charset="-78"/>
              </a:rPr>
              <a:t> </a:t>
            </a:r>
            <a:r>
              <a:rPr lang="en-US" sz="2400" b="1" dirty="0" err="1">
                <a:cs typeface="B Nazanin" panose="00000400000000000000" pitchFamily="2" charset="-78"/>
              </a:rPr>
              <a:t>به</a:t>
            </a:r>
            <a:r>
              <a:rPr lang="en-US" sz="2400" b="1" dirty="0">
                <a:cs typeface="B Nazanin" panose="00000400000000000000" pitchFamily="2" charset="-78"/>
              </a:rPr>
              <a:t> </a:t>
            </a:r>
            <a:r>
              <a:rPr lang="en-US" sz="2400" b="1" dirty="0" err="1">
                <a:cs typeface="B Nazanin" panose="00000400000000000000" pitchFamily="2" charset="-78"/>
              </a:rPr>
              <a:t>طور</a:t>
            </a:r>
            <a:r>
              <a:rPr lang="en-US" sz="2400" b="1" dirty="0">
                <a:cs typeface="B Nazanin" panose="00000400000000000000" pitchFamily="2" charset="-78"/>
              </a:rPr>
              <a:t> </a:t>
            </a:r>
            <a:r>
              <a:rPr lang="en-US" sz="2400" b="1" dirty="0" err="1">
                <a:cs typeface="B Nazanin" panose="00000400000000000000" pitchFamily="2" charset="-78"/>
              </a:rPr>
              <a:t>منظم</a:t>
            </a:r>
            <a:r>
              <a:rPr lang="en-US" sz="2400" b="1" dirty="0">
                <a:cs typeface="B Nazanin" panose="00000400000000000000" pitchFamily="2" charset="-78"/>
              </a:rPr>
              <a:t> و </a:t>
            </a:r>
            <a:r>
              <a:rPr lang="en-US" sz="2400" b="1" dirty="0" err="1">
                <a:cs typeface="B Nazanin" panose="00000400000000000000" pitchFamily="2" charset="-78"/>
              </a:rPr>
              <a:t>صحیح</a:t>
            </a:r>
            <a:r>
              <a:rPr lang="en-US" sz="2400" b="1" dirty="0">
                <a:cs typeface="B Nazanin" panose="00000400000000000000" pitchFamily="2" charset="-78"/>
              </a:rPr>
              <a:t> </a:t>
            </a:r>
            <a:r>
              <a:rPr lang="en-US" sz="2400" b="1" dirty="0" err="1">
                <a:cs typeface="B Nazanin" panose="00000400000000000000" pitchFamily="2" charset="-78"/>
              </a:rPr>
              <a:t>مصرف</a:t>
            </a:r>
            <a:r>
              <a:rPr lang="en-US" sz="2400" b="1" dirty="0">
                <a:cs typeface="B Nazanin" panose="00000400000000000000" pitchFamily="2" charset="-78"/>
              </a:rPr>
              <a:t> </a:t>
            </a:r>
            <a:r>
              <a:rPr lang="en-US" sz="2400" b="1" dirty="0" err="1">
                <a:cs typeface="B Nazanin" panose="00000400000000000000" pitchFamily="2" charset="-78"/>
              </a:rPr>
              <a:t>سیگار</a:t>
            </a:r>
            <a:r>
              <a:rPr lang="en-US" sz="2400" b="1" dirty="0">
                <a:cs typeface="B Nazanin" panose="00000400000000000000" pitchFamily="2" charset="-78"/>
              </a:rPr>
              <a:t> </a:t>
            </a:r>
            <a:r>
              <a:rPr lang="en-US" sz="2400" b="1" dirty="0" err="1">
                <a:cs typeface="B Nazanin" panose="00000400000000000000" pitchFamily="2" charset="-78"/>
              </a:rPr>
              <a:t>در</a:t>
            </a:r>
            <a:r>
              <a:rPr lang="en-US" sz="2400" b="1" dirty="0">
                <a:cs typeface="B Nazanin" panose="00000400000000000000" pitchFamily="2" charset="-78"/>
              </a:rPr>
              <a:t> </a:t>
            </a:r>
            <a:r>
              <a:rPr lang="en-US" sz="2400" b="1" dirty="0" err="1">
                <a:cs typeface="B Nazanin" panose="00000400000000000000" pitchFamily="2" charset="-78"/>
              </a:rPr>
              <a:t>صورت</a:t>
            </a:r>
            <a:r>
              <a:rPr lang="en-US" sz="2400" b="1" dirty="0">
                <a:cs typeface="B Nazanin" panose="00000400000000000000" pitchFamily="2" charset="-78"/>
              </a:rPr>
              <a:t> </a:t>
            </a:r>
            <a:r>
              <a:rPr lang="en-US" sz="2400" b="1" dirty="0" err="1">
                <a:cs typeface="B Nazanin" panose="00000400000000000000" pitchFamily="2" charset="-78"/>
              </a:rPr>
              <a:t>مصرف</a:t>
            </a:r>
            <a:r>
              <a:rPr lang="en-US" sz="2400" b="1" dirty="0">
                <a:cs typeface="B Nazanin" panose="00000400000000000000" pitchFamily="2" charset="-78"/>
              </a:rPr>
              <a:t> </a:t>
            </a:r>
            <a:r>
              <a:rPr lang="en-US" sz="2400" b="1" dirty="0" err="1">
                <a:cs typeface="B Nazanin" panose="00000400000000000000" pitchFamily="2" charset="-78"/>
              </a:rPr>
              <a:t>ترک</a:t>
            </a:r>
            <a:r>
              <a:rPr lang="en-US" sz="2400" b="1" dirty="0">
                <a:cs typeface="B Nazanin" panose="00000400000000000000" pitchFamily="2" charset="-78"/>
              </a:rPr>
              <a:t> </a:t>
            </a:r>
            <a:r>
              <a:rPr lang="en-US" sz="2400" b="1" dirty="0" err="1">
                <a:cs typeface="B Nazanin" panose="00000400000000000000" pitchFamily="2" charset="-78"/>
              </a:rPr>
              <a:t>شود</a:t>
            </a:r>
            <a:r>
              <a:rPr lang="en-US" sz="2400" b="1" dirty="0">
                <a:cs typeface="B Nazanin" panose="00000400000000000000" pitchFamily="2" charset="-78"/>
              </a:rPr>
              <a:t>.</a:t>
            </a:r>
          </a:p>
          <a:p>
            <a:pPr marL="342900" indent="-342900" algn="r" rtl="1">
              <a:lnSpc>
                <a:spcPct val="150000"/>
              </a:lnSpc>
              <a:buFont typeface="Wingdings" panose="05000000000000000000" pitchFamily="2" charset="2"/>
              <a:buChar char="q"/>
            </a:pPr>
            <a:r>
              <a:rPr lang="en-US" sz="2400" b="1" dirty="0" err="1">
                <a:cs typeface="B Nazanin" panose="00000400000000000000" pitchFamily="2" charset="-78"/>
              </a:rPr>
              <a:t>با</a:t>
            </a:r>
            <a:r>
              <a:rPr lang="en-US" sz="2400" b="1" dirty="0">
                <a:cs typeface="B Nazanin" panose="00000400000000000000" pitchFamily="2" charset="-78"/>
              </a:rPr>
              <a:t> </a:t>
            </a:r>
            <a:r>
              <a:rPr lang="en-US" sz="2400" b="1" dirty="0" err="1">
                <a:cs typeface="B Nazanin" panose="00000400000000000000" pitchFamily="2" charset="-78"/>
              </a:rPr>
              <a:t>خوردن</a:t>
            </a:r>
            <a:r>
              <a:rPr lang="en-US" sz="2400" b="1" dirty="0">
                <a:cs typeface="B Nazanin" panose="00000400000000000000" pitchFamily="2" charset="-78"/>
              </a:rPr>
              <a:t> </a:t>
            </a:r>
            <a:r>
              <a:rPr lang="en-US" sz="2400" b="1" dirty="0" err="1">
                <a:cs typeface="B Nazanin" panose="00000400000000000000" pitchFamily="2" charset="-78"/>
              </a:rPr>
              <a:t>مقادیر</a:t>
            </a:r>
            <a:r>
              <a:rPr lang="en-US" sz="2400" b="1" dirty="0">
                <a:cs typeface="B Nazanin" panose="00000400000000000000" pitchFamily="2" charset="-78"/>
              </a:rPr>
              <a:t> </a:t>
            </a:r>
            <a:r>
              <a:rPr lang="en-US" sz="2400" b="1" dirty="0" err="1">
                <a:cs typeface="B Nazanin" panose="00000400000000000000" pitchFamily="2" charset="-78"/>
              </a:rPr>
              <a:t>کافی</a:t>
            </a:r>
            <a:r>
              <a:rPr lang="en-US" sz="2400" b="1" dirty="0">
                <a:cs typeface="B Nazanin" panose="00000400000000000000" pitchFamily="2" charset="-78"/>
              </a:rPr>
              <a:t> </a:t>
            </a:r>
            <a:r>
              <a:rPr lang="en-US" sz="2400" b="1" dirty="0" err="1">
                <a:cs typeface="B Nazanin" panose="00000400000000000000" pitchFamily="2" charset="-78"/>
              </a:rPr>
              <a:t>مایعات</a:t>
            </a:r>
            <a:r>
              <a:rPr lang="en-US" sz="2400" b="1" dirty="0">
                <a:cs typeface="B Nazanin" panose="00000400000000000000" pitchFamily="2" charset="-78"/>
              </a:rPr>
              <a:t> و </a:t>
            </a:r>
            <a:r>
              <a:rPr lang="en-US" sz="2400" b="1" dirty="0" err="1">
                <a:cs typeface="B Nazanin" panose="00000400000000000000" pitchFamily="2" charset="-78"/>
              </a:rPr>
              <a:t>مواد</a:t>
            </a:r>
            <a:r>
              <a:rPr lang="en-US" sz="2400" b="1" dirty="0">
                <a:cs typeface="B Nazanin" panose="00000400000000000000" pitchFamily="2" charset="-78"/>
              </a:rPr>
              <a:t> </a:t>
            </a:r>
            <a:r>
              <a:rPr lang="en-US" sz="2400" b="1" dirty="0" err="1">
                <a:cs typeface="B Nazanin" panose="00000400000000000000" pitchFamily="2" charset="-78"/>
              </a:rPr>
              <a:t>غذایی</a:t>
            </a:r>
            <a:r>
              <a:rPr lang="en-US" sz="2400" b="1" dirty="0">
                <a:cs typeface="B Nazanin" panose="00000400000000000000" pitchFamily="2" charset="-78"/>
              </a:rPr>
              <a:t> </a:t>
            </a:r>
            <a:r>
              <a:rPr lang="en-US" sz="2400" b="1" dirty="0" err="1">
                <a:cs typeface="B Nazanin" panose="00000400000000000000" pitchFamily="2" charset="-78"/>
              </a:rPr>
              <a:t>حاوی</a:t>
            </a:r>
            <a:r>
              <a:rPr lang="en-US" sz="2400" b="1" dirty="0">
                <a:cs typeface="B Nazanin" panose="00000400000000000000" pitchFamily="2" charset="-78"/>
              </a:rPr>
              <a:t> </a:t>
            </a:r>
            <a:r>
              <a:rPr lang="en-US" sz="2400" b="1" dirty="0" err="1">
                <a:cs typeface="B Nazanin" panose="00000400000000000000" pitchFamily="2" charset="-78"/>
              </a:rPr>
              <a:t>فیبر</a:t>
            </a:r>
            <a:r>
              <a:rPr lang="en-US" sz="2400" b="1" dirty="0">
                <a:cs typeface="B Nazanin" panose="00000400000000000000" pitchFamily="2" charset="-78"/>
              </a:rPr>
              <a:t> </a:t>
            </a:r>
            <a:r>
              <a:rPr lang="en-US" sz="2400" b="1" dirty="0" err="1">
                <a:cs typeface="B Nazanin" panose="00000400000000000000" pitchFamily="2" charset="-78"/>
              </a:rPr>
              <a:t>از</a:t>
            </a:r>
            <a:r>
              <a:rPr lang="en-US" sz="2400" b="1" dirty="0">
                <a:cs typeface="B Nazanin" panose="00000400000000000000" pitchFamily="2" charset="-78"/>
              </a:rPr>
              <a:t> </a:t>
            </a:r>
            <a:r>
              <a:rPr lang="en-US" sz="2400" b="1" dirty="0" err="1">
                <a:cs typeface="B Nazanin" panose="00000400000000000000" pitchFamily="2" charset="-78"/>
              </a:rPr>
              <a:t>یبوست</a:t>
            </a:r>
            <a:r>
              <a:rPr lang="en-US" sz="2400" b="1" dirty="0">
                <a:cs typeface="B Nazanin" panose="00000400000000000000" pitchFamily="2" charset="-78"/>
              </a:rPr>
              <a:t> و </a:t>
            </a:r>
            <a:r>
              <a:rPr lang="en-US" sz="2400" b="1" dirty="0" err="1">
                <a:cs typeface="B Nazanin" panose="00000400000000000000" pitchFamily="2" charset="-78"/>
              </a:rPr>
              <a:t>زور</a:t>
            </a:r>
            <a:r>
              <a:rPr lang="en-US" sz="2400" b="1" dirty="0">
                <a:cs typeface="B Nazanin" panose="00000400000000000000" pitchFamily="2" charset="-78"/>
              </a:rPr>
              <a:t> </a:t>
            </a:r>
            <a:r>
              <a:rPr lang="en-US" sz="2400" b="1" dirty="0" err="1">
                <a:cs typeface="B Nazanin" panose="00000400000000000000" pitchFamily="2" charset="-78"/>
              </a:rPr>
              <a:t>زدن</a:t>
            </a:r>
            <a:r>
              <a:rPr lang="en-US" sz="2400" b="1" dirty="0">
                <a:cs typeface="B Nazanin" panose="00000400000000000000" pitchFamily="2" charset="-78"/>
              </a:rPr>
              <a:t> </a:t>
            </a:r>
            <a:r>
              <a:rPr lang="en-US" sz="2400" b="1" dirty="0" err="1">
                <a:cs typeface="B Nazanin" panose="00000400000000000000" pitchFamily="2" charset="-78"/>
              </a:rPr>
              <a:t>هنگام</a:t>
            </a:r>
            <a:r>
              <a:rPr lang="en-US" sz="2400" b="1" dirty="0">
                <a:cs typeface="B Nazanin" panose="00000400000000000000" pitchFamily="2" charset="-78"/>
              </a:rPr>
              <a:t> </a:t>
            </a:r>
            <a:r>
              <a:rPr lang="en-US" sz="2400" b="1" dirty="0" err="1">
                <a:cs typeface="B Nazanin" panose="00000400000000000000" pitchFamily="2" charset="-78"/>
              </a:rPr>
              <a:t>اجابت</a:t>
            </a:r>
            <a:r>
              <a:rPr lang="en-US" sz="2400" b="1" dirty="0">
                <a:cs typeface="B Nazanin" panose="00000400000000000000" pitchFamily="2" charset="-78"/>
              </a:rPr>
              <a:t> </a:t>
            </a:r>
            <a:r>
              <a:rPr lang="en-US" sz="2400" b="1" dirty="0" err="1">
                <a:cs typeface="B Nazanin" panose="00000400000000000000" pitchFamily="2" charset="-78"/>
              </a:rPr>
              <a:t>مزاج</a:t>
            </a:r>
            <a:r>
              <a:rPr lang="en-US" sz="2400" b="1" dirty="0">
                <a:cs typeface="B Nazanin" panose="00000400000000000000" pitchFamily="2" charset="-78"/>
              </a:rPr>
              <a:t> </a:t>
            </a:r>
            <a:r>
              <a:rPr lang="en-US" sz="2400" b="1" dirty="0" err="1">
                <a:cs typeface="B Nazanin" panose="00000400000000000000" pitchFamily="2" charset="-78"/>
              </a:rPr>
              <a:t>پیشگیری</a:t>
            </a:r>
            <a:r>
              <a:rPr lang="en-US" sz="2400" b="1" dirty="0">
                <a:cs typeface="B Nazanin" panose="00000400000000000000" pitchFamily="2" charset="-78"/>
              </a:rPr>
              <a:t> </a:t>
            </a:r>
            <a:r>
              <a:rPr lang="en-US" sz="2400" b="1" dirty="0" err="1">
                <a:cs typeface="B Nazanin" panose="00000400000000000000" pitchFamily="2" charset="-78"/>
              </a:rPr>
              <a:t>شود</a:t>
            </a:r>
            <a:r>
              <a:rPr lang="en-US" sz="2400" b="1" dirty="0">
                <a:cs typeface="B Nazanin" panose="00000400000000000000" pitchFamily="2" charset="-78"/>
              </a:rPr>
              <a:t>.</a:t>
            </a:r>
          </a:p>
          <a:p>
            <a:pPr marL="342900" indent="-342900" algn="r" rtl="1">
              <a:lnSpc>
                <a:spcPct val="150000"/>
              </a:lnSpc>
              <a:buFont typeface="Wingdings" panose="05000000000000000000" pitchFamily="2" charset="2"/>
              <a:buChar char="q"/>
            </a:pPr>
            <a:r>
              <a:rPr lang="en-US" sz="2400" b="1" dirty="0" err="1">
                <a:cs typeface="B Nazanin" panose="00000400000000000000" pitchFamily="2" charset="-78"/>
              </a:rPr>
              <a:t>از</a:t>
            </a:r>
            <a:r>
              <a:rPr lang="en-US" sz="2400" b="1" dirty="0">
                <a:cs typeface="B Nazanin" panose="00000400000000000000" pitchFamily="2" charset="-78"/>
              </a:rPr>
              <a:t> </a:t>
            </a:r>
            <a:r>
              <a:rPr lang="en-US" sz="2400" b="1" dirty="0" err="1">
                <a:cs typeface="B Nazanin" panose="00000400000000000000" pitchFamily="2" charset="-78"/>
              </a:rPr>
              <a:t>تماس</a:t>
            </a:r>
            <a:r>
              <a:rPr lang="en-US" sz="2400" b="1" dirty="0">
                <a:cs typeface="B Nazanin" panose="00000400000000000000" pitchFamily="2" charset="-78"/>
              </a:rPr>
              <a:t> </a:t>
            </a:r>
            <a:r>
              <a:rPr lang="en-US" sz="2400" b="1" dirty="0" err="1">
                <a:cs typeface="B Nazanin" panose="00000400000000000000" pitchFamily="2" charset="-78"/>
              </a:rPr>
              <a:t>با</a:t>
            </a:r>
            <a:r>
              <a:rPr lang="en-US" sz="2400" b="1" dirty="0">
                <a:cs typeface="B Nazanin" panose="00000400000000000000" pitchFamily="2" charset="-78"/>
              </a:rPr>
              <a:t> </a:t>
            </a:r>
            <a:r>
              <a:rPr lang="en-US" sz="2400" b="1" dirty="0" err="1">
                <a:cs typeface="B Nazanin" panose="00000400000000000000" pitchFamily="2" charset="-78"/>
              </a:rPr>
              <a:t>افراد</a:t>
            </a:r>
            <a:r>
              <a:rPr lang="en-US" sz="2400" b="1" dirty="0">
                <a:cs typeface="B Nazanin" panose="00000400000000000000" pitchFamily="2" charset="-78"/>
              </a:rPr>
              <a:t> </a:t>
            </a:r>
            <a:r>
              <a:rPr lang="en-US" sz="2400" b="1" dirty="0" err="1">
                <a:cs typeface="B Nazanin" panose="00000400000000000000" pitchFamily="2" charset="-78"/>
              </a:rPr>
              <a:t>مبتلا</a:t>
            </a:r>
            <a:r>
              <a:rPr lang="en-US" sz="2400" b="1" dirty="0">
                <a:cs typeface="B Nazanin" panose="00000400000000000000" pitchFamily="2" charset="-78"/>
              </a:rPr>
              <a:t> </a:t>
            </a:r>
            <a:r>
              <a:rPr lang="en-US" sz="2400" b="1" dirty="0" err="1">
                <a:cs typeface="B Nazanin" panose="00000400000000000000" pitchFamily="2" charset="-78"/>
              </a:rPr>
              <a:t>عفونت</a:t>
            </a:r>
            <a:r>
              <a:rPr lang="en-US" sz="2400" b="1" dirty="0">
                <a:cs typeface="B Nazanin" panose="00000400000000000000" pitchFamily="2" charset="-78"/>
              </a:rPr>
              <a:t> </a:t>
            </a:r>
            <a:r>
              <a:rPr lang="en-US" sz="2400" b="1" dirty="0" err="1">
                <a:cs typeface="B Nazanin" panose="00000400000000000000" pitchFamily="2" charset="-78"/>
              </a:rPr>
              <a:t>های</a:t>
            </a:r>
            <a:r>
              <a:rPr lang="en-US" sz="2400" b="1" dirty="0">
                <a:cs typeface="B Nazanin" panose="00000400000000000000" pitchFamily="2" charset="-78"/>
              </a:rPr>
              <a:t> </a:t>
            </a:r>
            <a:r>
              <a:rPr lang="en-US" sz="2400" b="1" dirty="0" err="1">
                <a:cs typeface="B Nazanin" panose="00000400000000000000" pitchFamily="2" charset="-78"/>
              </a:rPr>
              <a:t>تنفسی</a:t>
            </a:r>
            <a:r>
              <a:rPr lang="en-US" sz="2400" b="1" dirty="0">
                <a:cs typeface="B Nazanin" panose="00000400000000000000" pitchFamily="2" charset="-78"/>
              </a:rPr>
              <a:t> </a:t>
            </a:r>
            <a:r>
              <a:rPr lang="en-US" sz="2400" b="1" dirty="0" err="1">
                <a:cs typeface="B Nazanin" panose="00000400000000000000" pitchFamily="2" charset="-78"/>
              </a:rPr>
              <a:t>پرهیز</a:t>
            </a:r>
            <a:r>
              <a:rPr lang="en-US" sz="2400" b="1" dirty="0">
                <a:cs typeface="B Nazanin" panose="00000400000000000000" pitchFamily="2" charset="-78"/>
              </a:rPr>
              <a:t> </a:t>
            </a:r>
            <a:r>
              <a:rPr lang="en-US" sz="2400" b="1" dirty="0" err="1">
                <a:cs typeface="B Nazanin" panose="00000400000000000000" pitchFamily="2" charset="-78"/>
              </a:rPr>
              <a:t>کند</a:t>
            </a:r>
            <a:r>
              <a:rPr lang="en-US" sz="2400" b="1" dirty="0">
                <a:cs typeface="B Nazanin" panose="00000400000000000000" pitchFamily="2" charset="-78"/>
              </a:rPr>
              <a:t>.</a:t>
            </a:r>
          </a:p>
          <a:p>
            <a:pPr marL="342900" indent="-342900" algn="r" rtl="1">
              <a:lnSpc>
                <a:spcPct val="150000"/>
              </a:lnSpc>
              <a:buFont typeface="Wingdings" panose="05000000000000000000" pitchFamily="2" charset="2"/>
              <a:buChar char="q"/>
            </a:pPr>
            <a:r>
              <a:rPr lang="en-US" sz="2400" b="1" dirty="0" err="1">
                <a:cs typeface="B Nazanin" panose="00000400000000000000" pitchFamily="2" charset="-78"/>
              </a:rPr>
              <a:t>از</a:t>
            </a:r>
            <a:r>
              <a:rPr lang="en-US" sz="2400" b="1" dirty="0">
                <a:cs typeface="B Nazanin" panose="00000400000000000000" pitchFamily="2" charset="-78"/>
              </a:rPr>
              <a:t> </a:t>
            </a:r>
            <a:r>
              <a:rPr lang="en-US" sz="2400" b="1" dirty="0" err="1">
                <a:cs typeface="B Nazanin" panose="00000400000000000000" pitchFamily="2" charset="-78"/>
              </a:rPr>
              <a:t>افزایش</a:t>
            </a:r>
            <a:r>
              <a:rPr lang="en-US" sz="2400" b="1" dirty="0">
                <a:cs typeface="B Nazanin" panose="00000400000000000000" pitchFamily="2" charset="-78"/>
              </a:rPr>
              <a:t> </a:t>
            </a:r>
            <a:r>
              <a:rPr lang="en-US" sz="2400" b="1" dirty="0" err="1">
                <a:cs typeface="B Nazanin" panose="00000400000000000000" pitchFamily="2" charset="-78"/>
              </a:rPr>
              <a:t>وزن</a:t>
            </a:r>
            <a:r>
              <a:rPr lang="en-US" sz="2400" b="1" dirty="0">
                <a:cs typeface="B Nazanin" panose="00000400000000000000" pitchFamily="2" charset="-78"/>
              </a:rPr>
              <a:t> </a:t>
            </a:r>
            <a:r>
              <a:rPr lang="en-US" sz="2400" b="1" dirty="0" err="1">
                <a:cs typeface="B Nazanin" panose="00000400000000000000" pitchFamily="2" charset="-78"/>
              </a:rPr>
              <a:t>بیش</a:t>
            </a:r>
            <a:r>
              <a:rPr lang="en-US" sz="2400" b="1" dirty="0">
                <a:cs typeface="B Nazanin" panose="00000400000000000000" pitchFamily="2" charset="-78"/>
              </a:rPr>
              <a:t> </a:t>
            </a:r>
            <a:r>
              <a:rPr lang="en-US" sz="2400" b="1" dirty="0" err="1">
                <a:cs typeface="B Nazanin" panose="00000400000000000000" pitchFamily="2" charset="-78"/>
              </a:rPr>
              <a:t>از</a:t>
            </a:r>
            <a:r>
              <a:rPr lang="en-US" sz="2400" b="1" dirty="0">
                <a:cs typeface="B Nazanin" panose="00000400000000000000" pitchFamily="2" charset="-78"/>
              </a:rPr>
              <a:t> </a:t>
            </a:r>
            <a:r>
              <a:rPr lang="en-US" sz="2400" b="1" dirty="0" err="1">
                <a:cs typeface="B Nazanin" panose="00000400000000000000" pitchFamily="2" charset="-78"/>
              </a:rPr>
              <a:t>حد</a:t>
            </a:r>
            <a:r>
              <a:rPr lang="en-US" sz="2400" b="1" dirty="0">
                <a:cs typeface="B Nazanin" panose="00000400000000000000" pitchFamily="2" charset="-78"/>
              </a:rPr>
              <a:t> </a:t>
            </a:r>
            <a:r>
              <a:rPr lang="en-US" sz="2400" b="1" dirty="0" err="1">
                <a:cs typeface="B Nazanin" panose="00000400000000000000" pitchFamily="2" charset="-78"/>
              </a:rPr>
              <a:t>اجتناب</a:t>
            </a:r>
            <a:r>
              <a:rPr lang="en-US" sz="2400" b="1" dirty="0">
                <a:cs typeface="B Nazanin" panose="00000400000000000000" pitchFamily="2" charset="-78"/>
              </a:rPr>
              <a:t> </a:t>
            </a:r>
            <a:r>
              <a:rPr lang="en-US" sz="2400" b="1" dirty="0" err="1">
                <a:cs typeface="B Nazanin" panose="00000400000000000000" pitchFamily="2" charset="-78"/>
              </a:rPr>
              <a:t>شود</a:t>
            </a:r>
            <a:r>
              <a:rPr lang="en-US" sz="2400" b="1" dirty="0">
                <a:cs typeface="B Nazanin" panose="00000400000000000000" pitchFamily="2" charset="-78"/>
              </a:rPr>
              <a:t>.</a:t>
            </a:r>
            <a:endParaRPr lang="fa-IR" sz="2400" b="1" dirty="0">
              <a:cs typeface="B Nazanin" panose="00000400000000000000" pitchFamily="2" charset="-78"/>
            </a:endParaRPr>
          </a:p>
          <a:p>
            <a:pPr marL="342900" indent="-342900" algn="r" rtl="1">
              <a:lnSpc>
                <a:spcPct val="150000"/>
              </a:lnSpc>
              <a:buFont typeface="Wingdings" panose="05000000000000000000" pitchFamily="2" charset="2"/>
              <a:buChar char="q"/>
            </a:pPr>
            <a:r>
              <a:rPr lang="en-US" sz="2400" b="1" dirty="0" err="1">
                <a:cs typeface="B Nazanin" panose="00000400000000000000" pitchFamily="2" charset="-78"/>
              </a:rPr>
              <a:t>برای</a:t>
            </a:r>
            <a:r>
              <a:rPr lang="en-US" sz="2400" b="1" dirty="0">
                <a:cs typeface="B Nazanin" panose="00000400000000000000" pitchFamily="2" charset="-78"/>
              </a:rPr>
              <a:t> </a:t>
            </a:r>
            <a:r>
              <a:rPr lang="en-US" sz="2400" b="1" dirty="0" err="1">
                <a:cs typeface="B Nazanin" panose="00000400000000000000" pitchFamily="2" charset="-78"/>
              </a:rPr>
              <a:t>کمک</a:t>
            </a:r>
            <a:r>
              <a:rPr lang="en-US" sz="2400" b="1" dirty="0">
                <a:cs typeface="B Nazanin" panose="00000400000000000000" pitchFamily="2" charset="-78"/>
              </a:rPr>
              <a:t> </a:t>
            </a:r>
            <a:r>
              <a:rPr lang="en-US" sz="2400" b="1" dirty="0" err="1">
                <a:cs typeface="B Nazanin" panose="00000400000000000000" pitchFamily="2" charset="-78"/>
              </a:rPr>
              <a:t>به</a:t>
            </a:r>
            <a:r>
              <a:rPr lang="en-US" sz="2400" b="1" dirty="0">
                <a:cs typeface="B Nazanin" panose="00000400000000000000" pitchFamily="2" charset="-78"/>
              </a:rPr>
              <a:t> </a:t>
            </a:r>
            <a:r>
              <a:rPr lang="en-US" sz="2400" b="1" dirty="0" err="1">
                <a:cs typeface="B Nazanin" panose="00000400000000000000" pitchFamily="2" charset="-78"/>
              </a:rPr>
              <a:t>گردش</a:t>
            </a:r>
            <a:r>
              <a:rPr lang="en-US" sz="2400" b="1" dirty="0">
                <a:cs typeface="B Nazanin" panose="00000400000000000000" pitchFamily="2" charset="-78"/>
              </a:rPr>
              <a:t> </a:t>
            </a:r>
            <a:r>
              <a:rPr lang="en-US" sz="2400" b="1" dirty="0" err="1">
                <a:cs typeface="B Nazanin" panose="00000400000000000000" pitchFamily="2" charset="-78"/>
              </a:rPr>
              <a:t>بهتر</a:t>
            </a:r>
            <a:r>
              <a:rPr lang="en-US" sz="2400" b="1" dirty="0">
                <a:cs typeface="B Nazanin" panose="00000400000000000000" pitchFamily="2" charset="-78"/>
              </a:rPr>
              <a:t> </a:t>
            </a:r>
            <a:r>
              <a:rPr lang="en-US" sz="2400" b="1" dirty="0" err="1">
                <a:cs typeface="B Nazanin" panose="00000400000000000000" pitchFamily="2" charset="-78"/>
              </a:rPr>
              <a:t>خون</a:t>
            </a:r>
            <a:r>
              <a:rPr lang="en-US" sz="2400" b="1" dirty="0">
                <a:cs typeface="B Nazanin" panose="00000400000000000000" pitchFamily="2" charset="-78"/>
              </a:rPr>
              <a:t> ، </a:t>
            </a:r>
            <a:r>
              <a:rPr lang="en-US" sz="2400" b="1" dirty="0" err="1">
                <a:cs typeface="B Nazanin" panose="00000400000000000000" pitchFamily="2" charset="-78"/>
              </a:rPr>
              <a:t>وضعیت</a:t>
            </a:r>
            <a:r>
              <a:rPr lang="en-US" sz="2400" b="1" dirty="0">
                <a:cs typeface="B Nazanin" panose="00000400000000000000" pitchFamily="2" charset="-78"/>
              </a:rPr>
              <a:t> </a:t>
            </a:r>
            <a:r>
              <a:rPr lang="en-US" sz="2400" b="1" dirty="0" err="1">
                <a:cs typeface="B Nazanin" panose="00000400000000000000" pitchFamily="2" charset="-78"/>
              </a:rPr>
              <a:t>خوابیده</a:t>
            </a:r>
            <a:r>
              <a:rPr lang="en-US" sz="2400" b="1" dirty="0">
                <a:cs typeface="B Nazanin" panose="00000400000000000000" pitchFamily="2" charset="-78"/>
              </a:rPr>
              <a:t> </a:t>
            </a:r>
            <a:r>
              <a:rPr lang="en-US" sz="2400" b="1" dirty="0" err="1">
                <a:cs typeface="B Nazanin" panose="00000400000000000000" pitchFamily="2" charset="-78"/>
              </a:rPr>
              <a:t>به</a:t>
            </a:r>
            <a:r>
              <a:rPr lang="en-US" sz="2400" b="1" dirty="0">
                <a:cs typeface="B Nazanin" panose="00000400000000000000" pitchFamily="2" charset="-78"/>
              </a:rPr>
              <a:t> </a:t>
            </a:r>
            <a:r>
              <a:rPr lang="en-US" sz="2400" b="1" dirty="0" err="1">
                <a:cs typeface="B Nazanin" panose="00000400000000000000" pitchFamily="2" charset="-78"/>
              </a:rPr>
              <a:t>پهلو</a:t>
            </a:r>
            <a:r>
              <a:rPr lang="en-US" sz="2400" b="1" dirty="0">
                <a:cs typeface="B Nazanin" panose="00000400000000000000" pitchFamily="2" charset="-78"/>
              </a:rPr>
              <a:t> </a:t>
            </a:r>
            <a:r>
              <a:rPr lang="en-US" sz="2400" b="1" dirty="0" err="1">
                <a:cs typeface="B Nazanin" panose="00000400000000000000" pitchFamily="2" charset="-78"/>
              </a:rPr>
              <a:t>مطلوب</a:t>
            </a:r>
            <a:r>
              <a:rPr lang="en-US" sz="2400" b="1" dirty="0">
                <a:cs typeface="B Nazanin" panose="00000400000000000000" pitchFamily="2" charset="-78"/>
              </a:rPr>
              <a:t> </a:t>
            </a:r>
            <a:r>
              <a:rPr lang="en-US" sz="2400" b="1" dirty="0" err="1">
                <a:cs typeface="B Nazanin" panose="00000400000000000000" pitchFamily="2" charset="-78"/>
              </a:rPr>
              <a:t>است</a:t>
            </a:r>
            <a:endParaRPr lang="en-US" sz="2400" b="1" dirty="0">
              <a:cs typeface="B Nazanin" panose="00000400000000000000" pitchFamily="2" charset="-78"/>
            </a:endParaRPr>
          </a:p>
        </p:txBody>
      </p:sp>
      <p:sp>
        <p:nvSpPr>
          <p:cNvPr id="3" name="Rectangle 2"/>
          <p:cNvSpPr/>
          <p:nvPr/>
        </p:nvSpPr>
        <p:spPr>
          <a:xfrm>
            <a:off x="4424816" y="440371"/>
            <a:ext cx="3150221" cy="584775"/>
          </a:xfrm>
          <a:prstGeom prst="rect">
            <a:avLst/>
          </a:prstGeom>
        </p:spPr>
        <p:txBody>
          <a:bodyPr wrap="none">
            <a:spAutoFit/>
          </a:bodyPr>
          <a:lstStyle/>
          <a:p>
            <a:pPr algn="ctr" rtl="1"/>
            <a:r>
              <a:rPr lang="en-US" sz="3200" dirty="0" err="1">
                <a:ln>
                  <a:solidFill>
                    <a:srgbClr val="00B0F0"/>
                  </a:solidFill>
                </a:ln>
                <a:solidFill>
                  <a:srgbClr val="00B050"/>
                </a:solidFill>
                <a:effectLst>
                  <a:glow rad="228600">
                    <a:schemeClr val="accent5">
                      <a:satMod val="175000"/>
                      <a:alpha val="40000"/>
                    </a:schemeClr>
                  </a:glow>
                </a:effectLst>
                <a:cs typeface="B Nazanin" panose="00000400000000000000" pitchFamily="2" charset="-78"/>
              </a:rPr>
              <a:t>آموزش</a:t>
            </a:r>
            <a:r>
              <a:rPr lang="en-US" sz="3200" dirty="0">
                <a:ln>
                  <a:solidFill>
                    <a:srgbClr val="00B0F0"/>
                  </a:solidFill>
                </a:ln>
                <a:solidFill>
                  <a:srgbClr val="00B050"/>
                </a:solidFill>
                <a:effectLst>
                  <a:glow rad="228600">
                    <a:schemeClr val="accent5">
                      <a:satMod val="175000"/>
                      <a:alpha val="40000"/>
                    </a:schemeClr>
                  </a:glow>
                </a:effectLst>
                <a:cs typeface="B Nazanin" panose="00000400000000000000" pitchFamily="2" charset="-78"/>
              </a:rPr>
              <a:t> </a:t>
            </a:r>
            <a:r>
              <a:rPr lang="en-US" sz="3200" dirty="0" err="1">
                <a:ln>
                  <a:solidFill>
                    <a:srgbClr val="00B0F0"/>
                  </a:solidFill>
                </a:ln>
                <a:solidFill>
                  <a:srgbClr val="00B050"/>
                </a:solidFill>
                <a:effectLst>
                  <a:glow rad="228600">
                    <a:schemeClr val="accent5">
                      <a:satMod val="175000"/>
                      <a:alpha val="40000"/>
                    </a:schemeClr>
                  </a:glow>
                </a:effectLst>
                <a:cs typeface="B Nazanin" panose="00000400000000000000" pitchFamily="2" charset="-78"/>
              </a:rPr>
              <a:t>به</a:t>
            </a:r>
            <a:r>
              <a:rPr lang="en-US" sz="3200" dirty="0">
                <a:ln>
                  <a:solidFill>
                    <a:srgbClr val="00B0F0"/>
                  </a:solidFill>
                </a:ln>
                <a:solidFill>
                  <a:srgbClr val="00B050"/>
                </a:solidFill>
                <a:effectLst>
                  <a:glow rad="228600">
                    <a:schemeClr val="accent5">
                      <a:satMod val="175000"/>
                      <a:alpha val="40000"/>
                    </a:schemeClr>
                  </a:glow>
                </a:effectLst>
                <a:cs typeface="B Nazanin" panose="00000400000000000000" pitchFamily="2" charset="-78"/>
              </a:rPr>
              <a:t> </a:t>
            </a:r>
            <a:r>
              <a:rPr lang="en-US" sz="3200" dirty="0" err="1">
                <a:ln>
                  <a:solidFill>
                    <a:srgbClr val="00B0F0"/>
                  </a:solidFill>
                </a:ln>
                <a:solidFill>
                  <a:srgbClr val="00B050"/>
                </a:solidFill>
                <a:effectLst>
                  <a:glow rad="228600">
                    <a:schemeClr val="accent5">
                      <a:satMod val="175000"/>
                      <a:alpha val="40000"/>
                    </a:schemeClr>
                  </a:glow>
                </a:effectLst>
                <a:cs typeface="B Nazanin" panose="00000400000000000000" pitchFamily="2" charset="-78"/>
              </a:rPr>
              <a:t>مادر</a:t>
            </a:r>
            <a:r>
              <a:rPr lang="fa-IR" sz="3200" dirty="0">
                <a:ln>
                  <a:solidFill>
                    <a:srgbClr val="00B0F0"/>
                  </a:solidFill>
                </a:ln>
                <a:solidFill>
                  <a:srgbClr val="00B050"/>
                </a:solidFill>
                <a:effectLst>
                  <a:glow rad="228600">
                    <a:schemeClr val="accent5">
                      <a:satMod val="175000"/>
                      <a:alpha val="40000"/>
                    </a:schemeClr>
                  </a:glow>
                </a:effectLst>
                <a:cs typeface="B Nazanin" panose="00000400000000000000" pitchFamily="2" charset="-78"/>
              </a:rPr>
              <a:t>ان قلبی</a:t>
            </a:r>
            <a:r>
              <a:rPr lang="en-US" sz="3200" dirty="0">
                <a:ln>
                  <a:solidFill>
                    <a:srgbClr val="00B0F0"/>
                  </a:solidFill>
                </a:ln>
                <a:solidFill>
                  <a:srgbClr val="00B050"/>
                </a:solidFill>
                <a:effectLst>
                  <a:glow rad="228600">
                    <a:schemeClr val="accent5">
                      <a:satMod val="175000"/>
                      <a:alpha val="40000"/>
                    </a:schemeClr>
                  </a:glow>
                </a:effectLst>
                <a:cs typeface="B Nazanin" panose="00000400000000000000" pitchFamily="2" charset="-78"/>
              </a:rPr>
              <a:t> </a:t>
            </a:r>
          </a:p>
        </p:txBody>
      </p:sp>
    </p:spTree>
    <p:extLst>
      <p:ext uri="{BB962C8B-B14F-4D97-AF65-F5344CB8AC3E}">
        <p14:creationId xmlns:p14="http://schemas.microsoft.com/office/powerpoint/2010/main" val="2560087642"/>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fmla="#ppt_w*sin(2.5*pi*$)">
                                          <p:val>
                                            <p:fltVal val="0"/>
                                          </p:val>
                                        </p:tav>
                                        <p:tav tm="100000">
                                          <p:val>
                                            <p:fltVal val="1"/>
                                          </p:val>
                                        </p:tav>
                                      </p:tavLst>
                                    </p:anim>
                                    <p:anim calcmode="lin" valueType="num">
                                      <p:cBhvr>
                                        <p:cTn id="8" dur="2000" fill="hold"/>
                                        <p:tgtEl>
                                          <p:spTgt spid="3"/>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2000" fill="hold"/>
                                        <p:tgtEl>
                                          <p:spTgt spid="2"/>
                                        </p:tgtEl>
                                        <p:attrNameLst>
                                          <p:attrName>ppt_w</p:attrName>
                                        </p:attrNameLst>
                                      </p:cBhvr>
                                      <p:tavLst>
                                        <p:tav tm="0" fmla="#ppt_w*sin(2.5*pi*$)">
                                          <p:val>
                                            <p:fltVal val="0"/>
                                          </p:val>
                                        </p:tav>
                                        <p:tav tm="100000">
                                          <p:val>
                                            <p:fltVal val="1"/>
                                          </p:val>
                                        </p:tav>
                                      </p:tavLst>
                                    </p:anim>
                                    <p:anim calcmode="lin" valueType="num">
                                      <p:cBhvr>
                                        <p:cTn id="12"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6448" y="231648"/>
            <a:ext cx="11655552" cy="3539430"/>
          </a:xfrm>
          <a:prstGeom prst="rect">
            <a:avLst/>
          </a:prstGeom>
        </p:spPr>
        <p:txBody>
          <a:bodyPr wrap="square">
            <a:spAutoFit/>
          </a:bodyPr>
          <a:lstStyle/>
          <a:p>
            <a:pPr algn="r" rtl="1"/>
            <a:r>
              <a:rPr lang="en-US" sz="2800" b="1" dirty="0" err="1">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با</a:t>
            </a:r>
            <a:r>
              <a:rPr lang="en-US" sz="2800" b="1" dirty="0">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 </a:t>
            </a:r>
            <a:r>
              <a:rPr lang="en-US" sz="2800" b="1" dirty="0" err="1">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مشاهده</a:t>
            </a:r>
            <a:r>
              <a:rPr lang="en-US" sz="2800" b="1" dirty="0">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 </a:t>
            </a:r>
            <a:r>
              <a:rPr lang="en-US" sz="2800" b="1" dirty="0" err="1">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علایم</a:t>
            </a:r>
            <a:r>
              <a:rPr lang="en-US" sz="2800" b="1" dirty="0">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 </a:t>
            </a:r>
            <a:r>
              <a:rPr lang="en-US" sz="2800" b="1" dirty="0" err="1">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خطر</a:t>
            </a:r>
            <a:r>
              <a:rPr lang="en-US" sz="2800" b="1" dirty="0">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 </a:t>
            </a:r>
            <a:r>
              <a:rPr lang="en-US" sz="2800" b="1" dirty="0" err="1">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زیر</a:t>
            </a:r>
            <a:r>
              <a:rPr lang="en-US" sz="2800" b="1" dirty="0">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 </a:t>
            </a:r>
            <a:r>
              <a:rPr lang="en-US" sz="2800" b="1" dirty="0" err="1">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سریعا</a:t>
            </a:r>
            <a:r>
              <a:rPr lang="en-US" sz="2800" b="1" dirty="0">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 </a:t>
            </a:r>
            <a:r>
              <a:rPr lang="en-US" sz="2800" b="1" dirty="0" err="1">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به</a:t>
            </a:r>
            <a:r>
              <a:rPr lang="en-US" sz="2800" b="1" dirty="0">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 </a:t>
            </a:r>
            <a:r>
              <a:rPr lang="en-US" sz="2800" b="1" dirty="0" err="1">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بیم</a:t>
            </a:r>
            <a:r>
              <a:rPr lang="fa-IR" sz="2800" b="1" dirty="0">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ا</a:t>
            </a:r>
            <a:r>
              <a:rPr lang="en-US" sz="2800" b="1" dirty="0" err="1">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رستان</a:t>
            </a:r>
            <a:r>
              <a:rPr lang="en-US" sz="2800" b="1" dirty="0">
                <a:ln>
                  <a:solidFill>
                    <a:srgbClr val="FF0000"/>
                  </a:solidFill>
                </a:ln>
                <a:solidFill>
                  <a:srgbClr val="FF0000"/>
                </a:solidFill>
                <a:effectLst>
                  <a:glow rad="228600">
                    <a:schemeClr val="accent3">
                      <a:satMod val="175000"/>
                      <a:alpha val="40000"/>
                    </a:schemeClr>
                  </a:glow>
                </a:effectLst>
                <a:cs typeface="B Nazanin" panose="00000400000000000000" pitchFamily="2" charset="-78"/>
              </a:rPr>
              <a:t> </a:t>
            </a:r>
            <a:r>
              <a:rPr lang="en-US" sz="2800" b="1" dirty="0">
                <a:solidFill>
                  <a:srgbClr val="FF0000"/>
                </a:solidFill>
                <a:effectLst>
                  <a:glow rad="228600">
                    <a:schemeClr val="accent3">
                      <a:satMod val="175000"/>
                      <a:alpha val="40000"/>
                    </a:schemeClr>
                  </a:glow>
                </a:effectLst>
                <a:cs typeface="B Nazanin" panose="00000400000000000000" pitchFamily="2" charset="-78"/>
              </a:rPr>
              <a:t>:</a:t>
            </a:r>
          </a:p>
          <a:p>
            <a:pPr marL="457200" indent="-457200" algn="r" rtl="1">
              <a:buFont typeface="Wingdings" panose="05000000000000000000" pitchFamily="2" charset="2"/>
              <a:buChar char="v"/>
            </a:pPr>
            <a:r>
              <a:rPr lang="en-US" sz="2800" b="1" dirty="0" err="1">
                <a:cs typeface="B Nazanin" panose="00000400000000000000" pitchFamily="2" charset="-78"/>
              </a:rPr>
              <a:t>سردرد</a:t>
            </a:r>
            <a:endParaRPr lang="fa-IR" sz="2800" b="1" dirty="0">
              <a:cs typeface="B Nazanin" panose="00000400000000000000" pitchFamily="2" charset="-78"/>
            </a:endParaRPr>
          </a:p>
          <a:p>
            <a:pPr marL="457200" indent="-457200" algn="r" rtl="1">
              <a:buFont typeface="Wingdings" panose="05000000000000000000" pitchFamily="2" charset="2"/>
              <a:buChar char="v"/>
            </a:pPr>
            <a:r>
              <a:rPr lang="en-US" sz="2800" b="1" dirty="0" err="1">
                <a:cs typeface="B Nazanin" panose="00000400000000000000" pitchFamily="2" charset="-78"/>
              </a:rPr>
              <a:t>تاری</a:t>
            </a:r>
            <a:r>
              <a:rPr lang="en-US" sz="2800" b="1" dirty="0">
                <a:cs typeface="B Nazanin" panose="00000400000000000000" pitchFamily="2" charset="-78"/>
              </a:rPr>
              <a:t> </a:t>
            </a:r>
            <a:r>
              <a:rPr lang="en-US" sz="2800" b="1" dirty="0" err="1">
                <a:cs typeface="B Nazanin" panose="00000400000000000000" pitchFamily="2" charset="-78"/>
              </a:rPr>
              <a:t>دید</a:t>
            </a:r>
            <a:endParaRPr lang="fa-IR" sz="2800" b="1" dirty="0">
              <a:cs typeface="B Nazanin" panose="00000400000000000000" pitchFamily="2" charset="-78"/>
            </a:endParaRPr>
          </a:p>
          <a:p>
            <a:pPr marL="457200" indent="-457200" algn="r" rtl="1">
              <a:buFont typeface="Wingdings" panose="05000000000000000000" pitchFamily="2" charset="2"/>
              <a:buChar char="v"/>
            </a:pPr>
            <a:r>
              <a:rPr lang="en-US" sz="2800" b="1" dirty="0" err="1">
                <a:cs typeface="B Nazanin" panose="00000400000000000000" pitchFamily="2" charset="-78"/>
              </a:rPr>
              <a:t>خستگی</a:t>
            </a:r>
            <a:r>
              <a:rPr lang="en-US" sz="2800" b="1" dirty="0">
                <a:cs typeface="B Nazanin" panose="00000400000000000000" pitchFamily="2" charset="-78"/>
              </a:rPr>
              <a:t> </a:t>
            </a:r>
            <a:r>
              <a:rPr lang="en-US" sz="2800" b="1" dirty="0" err="1">
                <a:cs typeface="B Nazanin" panose="00000400000000000000" pitchFamily="2" charset="-78"/>
              </a:rPr>
              <a:t>پیش</a:t>
            </a:r>
            <a:r>
              <a:rPr lang="en-US" sz="2800" b="1" dirty="0">
                <a:cs typeface="B Nazanin" panose="00000400000000000000" pitchFamily="2" charset="-78"/>
              </a:rPr>
              <a:t> </a:t>
            </a:r>
            <a:r>
              <a:rPr lang="en-US" sz="2800" b="1" dirty="0" err="1">
                <a:cs typeface="B Nazanin" panose="00000400000000000000" pitchFamily="2" charset="-78"/>
              </a:rPr>
              <a:t>رونده</a:t>
            </a:r>
            <a:r>
              <a:rPr lang="fa-IR" sz="2800" b="1" dirty="0">
                <a:cs typeface="B Nazanin" panose="00000400000000000000" pitchFamily="2" charset="-78"/>
              </a:rPr>
              <a:t>،</a:t>
            </a:r>
            <a:r>
              <a:rPr lang="en-US" sz="2800" b="1" dirty="0">
                <a:cs typeface="B Nazanin" panose="00000400000000000000" pitchFamily="2" charset="-78"/>
              </a:rPr>
              <a:t> </a:t>
            </a:r>
            <a:r>
              <a:rPr lang="en-US" sz="2800" b="1" dirty="0" err="1">
                <a:cs typeface="B Nazanin" panose="00000400000000000000" pitchFamily="2" charset="-78"/>
              </a:rPr>
              <a:t>تنفس</a:t>
            </a:r>
            <a:r>
              <a:rPr lang="en-US" sz="2800" b="1" dirty="0">
                <a:cs typeface="B Nazanin" panose="00000400000000000000" pitchFamily="2" charset="-78"/>
              </a:rPr>
              <a:t> </a:t>
            </a:r>
            <a:r>
              <a:rPr lang="en-US" sz="2800" b="1" dirty="0" err="1">
                <a:cs typeface="B Nazanin" panose="00000400000000000000" pitchFamily="2" charset="-78"/>
              </a:rPr>
              <a:t>مشکل</a:t>
            </a:r>
            <a:r>
              <a:rPr lang="en-US" sz="2800" b="1" dirty="0">
                <a:cs typeface="B Nazanin" panose="00000400000000000000" pitchFamily="2" charset="-78"/>
              </a:rPr>
              <a:t> </a:t>
            </a:r>
            <a:r>
              <a:rPr lang="en-US" sz="2800" b="1" dirty="0" err="1">
                <a:cs typeface="B Nazanin" panose="00000400000000000000" pitchFamily="2" charset="-78"/>
              </a:rPr>
              <a:t>یا</a:t>
            </a:r>
            <a:r>
              <a:rPr lang="en-US" sz="2800" b="1" dirty="0">
                <a:cs typeface="B Nazanin" panose="00000400000000000000" pitchFamily="2" charset="-78"/>
              </a:rPr>
              <a:t> </a:t>
            </a:r>
            <a:r>
              <a:rPr lang="en-US" sz="2800" b="1" dirty="0" err="1">
                <a:cs typeface="B Nazanin" panose="00000400000000000000" pitchFamily="2" charset="-78"/>
              </a:rPr>
              <a:t>هر</a:t>
            </a:r>
            <a:r>
              <a:rPr lang="en-US" sz="2800" b="1" dirty="0">
                <a:cs typeface="B Nazanin" panose="00000400000000000000" pitchFamily="2" charset="-78"/>
              </a:rPr>
              <a:t> </a:t>
            </a:r>
            <a:r>
              <a:rPr lang="en-US" sz="2800" b="1" dirty="0" err="1">
                <a:cs typeface="B Nazanin" panose="00000400000000000000" pitchFamily="2" charset="-78"/>
              </a:rPr>
              <a:t>دو</a:t>
            </a:r>
            <a:r>
              <a:rPr lang="en-US" sz="2800" b="1" dirty="0">
                <a:cs typeface="B Nazanin" panose="00000400000000000000" pitchFamily="2" charset="-78"/>
              </a:rPr>
              <a:t> </a:t>
            </a:r>
            <a:r>
              <a:rPr lang="en-US" sz="2800" b="1" dirty="0" err="1">
                <a:cs typeface="B Nazanin" panose="00000400000000000000" pitchFamily="2" charset="-78"/>
              </a:rPr>
              <a:t>با</a:t>
            </a:r>
            <a:r>
              <a:rPr lang="en-US" sz="2800" b="1" dirty="0">
                <a:cs typeface="B Nazanin" panose="00000400000000000000" pitchFamily="2" charset="-78"/>
              </a:rPr>
              <a:t> </a:t>
            </a:r>
            <a:r>
              <a:rPr lang="en-US" sz="2800" b="1" dirty="0" err="1">
                <a:cs typeface="B Nazanin" panose="00000400000000000000" pitchFamily="2" charset="-78"/>
              </a:rPr>
              <a:t>انجام</a:t>
            </a:r>
            <a:r>
              <a:rPr lang="en-US" sz="2800" b="1" dirty="0">
                <a:cs typeface="B Nazanin" panose="00000400000000000000" pitchFamily="2" charset="-78"/>
              </a:rPr>
              <a:t> </a:t>
            </a:r>
            <a:r>
              <a:rPr lang="en-US" sz="2800" b="1" dirty="0" err="1">
                <a:cs typeface="B Nazanin" panose="00000400000000000000" pitchFamily="2" charset="-78"/>
              </a:rPr>
              <a:t>فعالی</a:t>
            </a:r>
            <a:r>
              <a:rPr lang="fa-IR" sz="2800" b="1" dirty="0">
                <a:cs typeface="B Nazanin" panose="00000400000000000000" pitchFamily="2" charset="-78"/>
              </a:rPr>
              <a:t>ت</a:t>
            </a:r>
            <a:r>
              <a:rPr lang="en-US" sz="2800" b="1" dirty="0">
                <a:cs typeface="B Nazanin" panose="00000400000000000000" pitchFamily="2" charset="-78"/>
              </a:rPr>
              <a:t> </a:t>
            </a:r>
            <a:r>
              <a:rPr lang="en-US" sz="2800" b="1" dirty="0" err="1">
                <a:cs typeface="B Nazanin" panose="00000400000000000000" pitchFamily="2" charset="-78"/>
              </a:rPr>
              <a:t>های</a:t>
            </a:r>
            <a:r>
              <a:rPr lang="en-US" sz="2800" b="1" dirty="0">
                <a:cs typeface="B Nazanin" panose="00000400000000000000" pitchFamily="2" charset="-78"/>
              </a:rPr>
              <a:t> </a:t>
            </a:r>
            <a:r>
              <a:rPr lang="en-US" sz="2800" b="1" dirty="0" err="1">
                <a:cs typeface="B Nazanin" panose="00000400000000000000" pitchFamily="2" charset="-78"/>
              </a:rPr>
              <a:t>معمول</a:t>
            </a:r>
            <a:endParaRPr lang="fa-IR" sz="2800" b="1" dirty="0">
              <a:cs typeface="B Nazanin" panose="00000400000000000000" pitchFamily="2" charset="-78"/>
            </a:endParaRPr>
          </a:p>
          <a:p>
            <a:pPr marL="457200" indent="-457200" algn="r" rtl="1">
              <a:buFont typeface="Wingdings" panose="05000000000000000000" pitchFamily="2" charset="2"/>
              <a:buChar char="v"/>
            </a:pPr>
            <a:r>
              <a:rPr lang="en-US" sz="2800" b="1" dirty="0" err="1">
                <a:cs typeface="B Nazanin" panose="00000400000000000000" pitchFamily="2" charset="-78"/>
              </a:rPr>
              <a:t>احساس</a:t>
            </a:r>
            <a:r>
              <a:rPr lang="en-US" sz="2800" b="1" dirty="0">
                <a:cs typeface="B Nazanin" panose="00000400000000000000" pitchFamily="2" charset="-78"/>
              </a:rPr>
              <a:t> </a:t>
            </a:r>
            <a:r>
              <a:rPr lang="en-US" sz="2800" b="1" dirty="0" err="1">
                <a:cs typeface="B Nazanin" panose="00000400000000000000" pitchFamily="2" charset="-78"/>
              </a:rPr>
              <a:t>خفگی</a:t>
            </a:r>
            <a:r>
              <a:rPr lang="en-US" sz="2800" b="1" dirty="0">
                <a:cs typeface="B Nazanin" panose="00000400000000000000" pitchFamily="2" charset="-78"/>
              </a:rPr>
              <a:t> </a:t>
            </a:r>
            <a:r>
              <a:rPr lang="en-US" sz="2800" b="1" dirty="0" err="1">
                <a:cs typeface="B Nazanin" panose="00000400000000000000" pitchFamily="2" charset="-78"/>
              </a:rPr>
              <a:t>سرفه</a:t>
            </a:r>
            <a:r>
              <a:rPr lang="en-US" sz="2800" b="1" dirty="0">
                <a:cs typeface="B Nazanin" panose="00000400000000000000" pitchFamily="2" charset="-78"/>
              </a:rPr>
              <a:t> </a:t>
            </a:r>
            <a:r>
              <a:rPr lang="en-US" sz="2800" b="1" dirty="0" err="1">
                <a:cs typeface="B Nazanin" panose="00000400000000000000" pitchFamily="2" charset="-78"/>
              </a:rPr>
              <a:t>مکرر</a:t>
            </a:r>
            <a:r>
              <a:rPr lang="en-US" sz="2800" b="1" dirty="0">
                <a:cs typeface="B Nazanin" panose="00000400000000000000" pitchFamily="2" charset="-78"/>
              </a:rPr>
              <a:t> </a:t>
            </a:r>
            <a:r>
              <a:rPr lang="en-US" sz="2800" b="1" dirty="0" err="1">
                <a:cs typeface="B Nazanin" panose="00000400000000000000" pitchFamily="2" charset="-78"/>
              </a:rPr>
              <a:t>یا</a:t>
            </a:r>
            <a:r>
              <a:rPr lang="en-US" sz="2800" b="1" dirty="0">
                <a:cs typeface="B Nazanin" panose="00000400000000000000" pitchFamily="2" charset="-78"/>
              </a:rPr>
              <a:t> </a:t>
            </a:r>
            <a:r>
              <a:rPr lang="en-US" sz="2800" b="1" dirty="0" err="1">
                <a:cs typeface="B Nazanin" panose="00000400000000000000" pitchFamily="2" charset="-78"/>
              </a:rPr>
              <a:t>مرطوب</a:t>
            </a:r>
            <a:endParaRPr lang="fa-IR" sz="2800" b="1" dirty="0">
              <a:cs typeface="B Nazanin" panose="00000400000000000000" pitchFamily="2" charset="-78"/>
            </a:endParaRPr>
          </a:p>
          <a:p>
            <a:pPr marL="457200" indent="-457200" algn="r" rtl="1">
              <a:buFont typeface="Wingdings" panose="05000000000000000000" pitchFamily="2" charset="2"/>
              <a:buChar char="v"/>
            </a:pPr>
            <a:r>
              <a:rPr lang="en-US" sz="2800" b="1" dirty="0" err="1">
                <a:cs typeface="B Nazanin" panose="00000400000000000000" pitchFamily="2" charset="-78"/>
              </a:rPr>
              <a:t>تپش</a:t>
            </a:r>
            <a:r>
              <a:rPr lang="en-US" sz="2800" b="1" dirty="0">
                <a:cs typeface="B Nazanin" panose="00000400000000000000" pitchFamily="2" charset="-78"/>
              </a:rPr>
              <a:t> </a:t>
            </a:r>
            <a:r>
              <a:rPr lang="en-US" sz="2800" b="1" dirty="0" err="1">
                <a:cs typeface="B Nazanin" panose="00000400000000000000" pitchFamily="2" charset="-78"/>
              </a:rPr>
              <a:t>قلب</a:t>
            </a:r>
            <a:endParaRPr lang="fa-IR" sz="2800" b="1" dirty="0">
              <a:cs typeface="B Nazanin" panose="00000400000000000000" pitchFamily="2" charset="-78"/>
            </a:endParaRPr>
          </a:p>
          <a:p>
            <a:pPr marL="457200" indent="-457200" algn="r" rtl="1">
              <a:buFont typeface="Wingdings" panose="05000000000000000000" pitchFamily="2" charset="2"/>
              <a:buChar char="v"/>
            </a:pPr>
            <a:r>
              <a:rPr lang="en-US" sz="2800" b="1" dirty="0" err="1">
                <a:cs typeface="B Nazanin" panose="00000400000000000000" pitchFamily="2" charset="-78"/>
              </a:rPr>
              <a:t>برجستگی</a:t>
            </a:r>
            <a:r>
              <a:rPr lang="en-US" sz="2800" b="1" dirty="0">
                <a:cs typeface="B Nazanin" panose="00000400000000000000" pitchFamily="2" charset="-78"/>
              </a:rPr>
              <a:t> </a:t>
            </a:r>
            <a:r>
              <a:rPr lang="en-US" sz="2800" b="1" dirty="0" err="1">
                <a:cs typeface="B Nazanin" panose="00000400000000000000" pitchFamily="2" charset="-78"/>
              </a:rPr>
              <a:t>ورید</a:t>
            </a:r>
            <a:r>
              <a:rPr lang="en-US" sz="2800" b="1" dirty="0">
                <a:cs typeface="B Nazanin" panose="00000400000000000000" pitchFamily="2" charset="-78"/>
              </a:rPr>
              <a:t> </a:t>
            </a:r>
            <a:r>
              <a:rPr lang="en-US" sz="2800" b="1" dirty="0" err="1">
                <a:cs typeface="B Nazanin" panose="00000400000000000000" pitchFamily="2" charset="-78"/>
              </a:rPr>
              <a:t>های</a:t>
            </a:r>
            <a:r>
              <a:rPr lang="en-US" sz="2800" b="1" dirty="0">
                <a:cs typeface="B Nazanin" panose="00000400000000000000" pitchFamily="2" charset="-78"/>
              </a:rPr>
              <a:t> </a:t>
            </a:r>
            <a:r>
              <a:rPr lang="en-US" sz="2800" b="1" dirty="0" err="1">
                <a:cs typeface="B Nazanin" panose="00000400000000000000" pitchFamily="2" charset="-78"/>
              </a:rPr>
              <a:t>گردن</a:t>
            </a:r>
            <a:r>
              <a:rPr lang="en-US" sz="2800" b="1" dirty="0">
                <a:cs typeface="B Nazanin" panose="00000400000000000000" pitchFamily="2" charset="-78"/>
              </a:rPr>
              <a:t>، </a:t>
            </a:r>
            <a:r>
              <a:rPr lang="en-US" sz="2800" b="1" dirty="0" err="1">
                <a:cs typeface="B Nazanin" panose="00000400000000000000" pitchFamily="2" charset="-78"/>
              </a:rPr>
              <a:t>تنگی</a:t>
            </a:r>
            <a:r>
              <a:rPr lang="en-US" sz="2800" b="1" dirty="0">
                <a:cs typeface="B Nazanin" panose="00000400000000000000" pitchFamily="2" charset="-78"/>
              </a:rPr>
              <a:t> </a:t>
            </a:r>
            <a:r>
              <a:rPr lang="en-US" sz="2800" b="1" dirty="0" err="1">
                <a:cs typeface="B Nazanin" panose="00000400000000000000" pitchFamily="2" charset="-78"/>
              </a:rPr>
              <a:t>نفس</a:t>
            </a:r>
            <a:endParaRPr lang="fa-IR" sz="2800" b="1" dirty="0">
              <a:cs typeface="B Nazanin" panose="00000400000000000000" pitchFamily="2" charset="-78"/>
            </a:endParaRPr>
          </a:p>
          <a:p>
            <a:pPr marL="457200" indent="-457200" algn="r" rtl="1">
              <a:buFont typeface="Wingdings" panose="05000000000000000000" pitchFamily="2" charset="2"/>
              <a:buChar char="v"/>
            </a:pPr>
            <a:r>
              <a:rPr lang="en-US" sz="2800" b="1" dirty="0" err="1">
                <a:cs typeface="B Nazanin" panose="00000400000000000000" pitchFamily="2" charset="-78"/>
              </a:rPr>
              <a:t>ادم</a:t>
            </a:r>
            <a:r>
              <a:rPr lang="en-US" sz="2800" b="1" dirty="0">
                <a:cs typeface="B Nazanin" panose="00000400000000000000" pitchFamily="2" charset="-78"/>
              </a:rPr>
              <a:t> </a:t>
            </a:r>
            <a:r>
              <a:rPr lang="en-US" sz="2800" b="1" dirty="0" err="1">
                <a:cs typeface="B Nazanin" panose="00000400000000000000" pitchFamily="2" charset="-78"/>
              </a:rPr>
              <a:t>عمومی</a:t>
            </a:r>
            <a:r>
              <a:rPr lang="en-US" sz="2800" b="1" dirty="0">
                <a:cs typeface="B Nazanin" panose="00000400000000000000" pitchFamily="2" charset="-78"/>
              </a:rPr>
              <a:t> </a:t>
            </a:r>
            <a:r>
              <a:rPr lang="fa-IR" sz="2800" b="1" dirty="0">
                <a:cs typeface="B Nazanin" panose="00000400000000000000" pitchFamily="2" charset="-78"/>
              </a:rPr>
              <a:t>(</a:t>
            </a:r>
            <a:r>
              <a:rPr lang="en-US" sz="2800" b="1" dirty="0" err="1">
                <a:cs typeface="B Nazanin" panose="00000400000000000000" pitchFamily="2" charset="-78"/>
              </a:rPr>
              <a:t>ورم</a:t>
            </a:r>
            <a:r>
              <a:rPr lang="en-US" sz="2800" b="1" dirty="0">
                <a:cs typeface="B Nazanin" panose="00000400000000000000" pitchFamily="2" charset="-78"/>
              </a:rPr>
              <a:t> </a:t>
            </a:r>
            <a:r>
              <a:rPr lang="en-US" sz="2800" b="1" dirty="0" err="1">
                <a:cs typeface="B Nazanin" panose="00000400000000000000" pitchFamily="2" charset="-78"/>
              </a:rPr>
              <a:t>صورت</a:t>
            </a:r>
            <a:r>
              <a:rPr lang="en-US" sz="2800" b="1" dirty="0">
                <a:cs typeface="B Nazanin" panose="00000400000000000000" pitchFamily="2" charset="-78"/>
              </a:rPr>
              <a:t>، </a:t>
            </a:r>
            <a:r>
              <a:rPr lang="en-US" sz="2800" b="1" dirty="0" err="1">
                <a:cs typeface="B Nazanin" panose="00000400000000000000" pitchFamily="2" charset="-78"/>
              </a:rPr>
              <a:t>پا</a:t>
            </a:r>
            <a:r>
              <a:rPr lang="en-US" sz="2800" b="1" dirty="0">
                <a:cs typeface="B Nazanin" panose="00000400000000000000" pitchFamily="2" charset="-78"/>
              </a:rPr>
              <a:t> ، </a:t>
            </a:r>
            <a:r>
              <a:rPr lang="en-US" sz="2800" b="1" dirty="0" err="1">
                <a:cs typeface="B Nazanin" panose="00000400000000000000" pitchFamily="2" charset="-78"/>
              </a:rPr>
              <a:t>ساق</a:t>
            </a:r>
            <a:r>
              <a:rPr lang="en-US" sz="2800" b="1" dirty="0">
                <a:cs typeface="B Nazanin" panose="00000400000000000000" pitchFamily="2" charset="-78"/>
              </a:rPr>
              <a:t> </a:t>
            </a:r>
            <a:r>
              <a:rPr lang="en-US" sz="2800" b="1" dirty="0" err="1">
                <a:cs typeface="B Nazanin" panose="00000400000000000000" pitchFamily="2" charset="-78"/>
              </a:rPr>
              <a:t>پا</a:t>
            </a:r>
            <a:r>
              <a:rPr lang="en-US" sz="2800" b="1" dirty="0">
                <a:cs typeface="B Nazanin" panose="00000400000000000000" pitchFamily="2" charset="-78"/>
              </a:rPr>
              <a:t> ، </a:t>
            </a:r>
            <a:r>
              <a:rPr lang="en-US" sz="2800" b="1" dirty="0" err="1">
                <a:cs typeface="B Nazanin" panose="00000400000000000000" pitchFamily="2" charset="-78"/>
              </a:rPr>
              <a:t>انگشتان</a:t>
            </a:r>
            <a:r>
              <a:rPr lang="en-US" sz="2800" b="1" dirty="0">
                <a:cs typeface="B Nazanin" panose="00000400000000000000" pitchFamily="2" charset="-78"/>
              </a:rPr>
              <a:t> ، </a:t>
            </a:r>
            <a:r>
              <a:rPr lang="en-US" sz="2800" b="1" dirty="0" err="1">
                <a:cs typeface="B Nazanin" panose="00000400000000000000" pitchFamily="2" charset="-78"/>
              </a:rPr>
              <a:t>افزایش</a:t>
            </a:r>
            <a:r>
              <a:rPr lang="en-US" sz="2800" b="1" dirty="0">
                <a:cs typeface="B Nazanin" panose="00000400000000000000" pitchFamily="2" charset="-78"/>
              </a:rPr>
              <a:t> </a:t>
            </a:r>
            <a:r>
              <a:rPr lang="en-US" sz="2800" b="1" dirty="0" err="1">
                <a:cs typeface="B Nazanin" panose="00000400000000000000" pitchFamily="2" charset="-78"/>
              </a:rPr>
              <a:t>وزن</a:t>
            </a:r>
            <a:r>
              <a:rPr lang="en-US" sz="2800" b="1" dirty="0">
                <a:cs typeface="B Nazanin" panose="00000400000000000000" pitchFamily="2" charset="-78"/>
              </a:rPr>
              <a:t> </a:t>
            </a:r>
            <a:r>
              <a:rPr lang="en-US" sz="2800" b="1" dirty="0" err="1">
                <a:cs typeface="B Nazanin" panose="00000400000000000000" pitchFamily="2" charset="-78"/>
              </a:rPr>
              <a:t>ناگهانی</a:t>
            </a:r>
            <a:r>
              <a:rPr lang="fa-IR" sz="2800" b="1" dirty="0">
                <a:cs typeface="B Nazanin" panose="00000400000000000000" pitchFamily="2" charset="-78"/>
              </a:rPr>
              <a:t>)</a:t>
            </a:r>
            <a:endParaRPr lang="en-US" sz="2800" b="1" dirty="0">
              <a:cs typeface="B Nazanin" panose="00000400000000000000" pitchFamily="2" charset="-78"/>
            </a:endParaRPr>
          </a:p>
        </p:txBody>
      </p:sp>
      <p:sp>
        <p:nvSpPr>
          <p:cNvPr id="3" name="Rectangle 2"/>
          <p:cNvSpPr/>
          <p:nvPr/>
        </p:nvSpPr>
        <p:spPr>
          <a:xfrm>
            <a:off x="865632" y="3771078"/>
            <a:ext cx="11008316" cy="1331134"/>
          </a:xfrm>
          <a:prstGeom prst="rect">
            <a:avLst/>
          </a:prstGeom>
        </p:spPr>
        <p:txBody>
          <a:bodyPr wrap="square">
            <a:spAutoFit/>
          </a:bodyPr>
          <a:lstStyle/>
          <a:p>
            <a:pPr algn="r" rtl="1">
              <a:lnSpc>
                <a:spcPct val="150000"/>
              </a:lnSpc>
            </a:pPr>
            <a:r>
              <a:rPr lang="en-US" sz="2800" b="1" dirty="0" err="1">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نشانه</a:t>
            </a:r>
            <a:r>
              <a:rPr lang="en-US" sz="2800" b="1" dirty="0">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 </a:t>
            </a:r>
            <a:r>
              <a:rPr lang="en-US" sz="2800" b="1" dirty="0" err="1">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های</a:t>
            </a:r>
            <a:r>
              <a:rPr lang="en-US" sz="2800" b="1" dirty="0">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 </a:t>
            </a:r>
            <a:r>
              <a:rPr lang="en-US" sz="2800" b="1" dirty="0" err="1">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احتمالی</a:t>
            </a:r>
            <a:r>
              <a:rPr lang="en-US" sz="2800" b="1" dirty="0">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 </a:t>
            </a:r>
            <a:r>
              <a:rPr lang="en-US" sz="2800" b="1" dirty="0" err="1">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تشکیل</a:t>
            </a:r>
            <a:r>
              <a:rPr lang="en-US" sz="2800" b="1" dirty="0">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 </a:t>
            </a:r>
            <a:r>
              <a:rPr lang="en-US" sz="2800" b="1" dirty="0" err="1">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لخته</a:t>
            </a:r>
            <a:r>
              <a:rPr lang="en-US" sz="2800" b="1" dirty="0">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 </a:t>
            </a:r>
            <a:r>
              <a:rPr lang="en-US" sz="2800" b="1" dirty="0" err="1">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در</a:t>
            </a:r>
            <a:r>
              <a:rPr lang="en-US" sz="2800" b="1" dirty="0">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 </a:t>
            </a:r>
            <a:r>
              <a:rPr lang="en-US" sz="2800" b="1" dirty="0" err="1">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پا</a:t>
            </a:r>
            <a:r>
              <a:rPr lang="en-US" sz="2800" b="1" dirty="0">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 </a:t>
            </a:r>
            <a:r>
              <a:rPr lang="en-US" sz="2800" b="1" dirty="0" err="1">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ها</a:t>
            </a:r>
            <a:r>
              <a:rPr lang="en-US" sz="2800" b="1" dirty="0">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 </a:t>
            </a:r>
            <a:r>
              <a:rPr lang="en-US" sz="2800" b="1" dirty="0" err="1">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شامل</a:t>
            </a:r>
            <a:r>
              <a:rPr lang="en-US" sz="2800" b="1" dirty="0">
                <a:ln>
                  <a:solidFill>
                    <a:srgbClr val="00B0F0"/>
                  </a:solidFill>
                </a:ln>
                <a:solidFill>
                  <a:srgbClr val="00B050"/>
                </a:solidFill>
                <a:effectLst>
                  <a:glow rad="228600">
                    <a:schemeClr val="accent4">
                      <a:satMod val="175000"/>
                      <a:alpha val="40000"/>
                    </a:schemeClr>
                  </a:glow>
                </a:effectLst>
                <a:cs typeface="B Nazanin" panose="00000400000000000000" pitchFamily="2" charset="-78"/>
              </a:rPr>
              <a:t> </a:t>
            </a:r>
            <a:r>
              <a:rPr lang="en-US" sz="2800" b="1" dirty="0">
                <a:cs typeface="B Nazanin" panose="00000400000000000000" pitchFamily="2" charset="-78"/>
              </a:rPr>
              <a:t>:</a:t>
            </a:r>
          </a:p>
          <a:p>
            <a:pPr algn="r" rtl="1">
              <a:lnSpc>
                <a:spcPct val="150000"/>
              </a:lnSpc>
            </a:pPr>
            <a:r>
              <a:rPr lang="en-US" sz="2800" b="1" dirty="0" err="1">
                <a:cs typeface="B Nazanin" panose="00000400000000000000" pitchFamily="2" charset="-78"/>
              </a:rPr>
              <a:t>درد</a:t>
            </a:r>
            <a:r>
              <a:rPr lang="en-US" sz="2800" b="1" dirty="0">
                <a:cs typeface="B Nazanin" panose="00000400000000000000" pitchFamily="2" charset="-78"/>
              </a:rPr>
              <a:t> ، </a:t>
            </a:r>
            <a:r>
              <a:rPr lang="en-US" sz="2800" b="1" dirty="0" err="1">
                <a:cs typeface="B Nazanin" panose="00000400000000000000" pitchFamily="2" charset="-78"/>
              </a:rPr>
              <a:t>تورم</a:t>
            </a:r>
            <a:r>
              <a:rPr lang="en-US" sz="2800" b="1" dirty="0">
                <a:cs typeface="B Nazanin" panose="00000400000000000000" pitchFamily="2" charset="-78"/>
              </a:rPr>
              <a:t> ، </a:t>
            </a:r>
            <a:r>
              <a:rPr lang="en-US" sz="2800" b="1" dirty="0" err="1">
                <a:cs typeface="B Nazanin" panose="00000400000000000000" pitchFamily="2" charset="-78"/>
              </a:rPr>
              <a:t>حساسیت</a:t>
            </a:r>
            <a:r>
              <a:rPr lang="en-US" sz="2800" b="1" dirty="0">
                <a:cs typeface="B Nazanin" panose="00000400000000000000" pitchFamily="2" charset="-78"/>
              </a:rPr>
              <a:t> </a:t>
            </a:r>
            <a:r>
              <a:rPr lang="en-US" sz="2800" b="1" dirty="0" err="1">
                <a:cs typeface="B Nazanin" panose="00000400000000000000" pitchFamily="2" charset="-78"/>
              </a:rPr>
              <a:t>در</a:t>
            </a:r>
            <a:r>
              <a:rPr lang="en-US" sz="2800" b="1" dirty="0">
                <a:cs typeface="B Nazanin" panose="00000400000000000000" pitchFamily="2" charset="-78"/>
              </a:rPr>
              <a:t> </a:t>
            </a:r>
            <a:r>
              <a:rPr lang="en-US" sz="2800" b="1" dirty="0" err="1">
                <a:cs typeface="B Nazanin" panose="00000400000000000000" pitchFamily="2" charset="-78"/>
              </a:rPr>
              <a:t>لمس</a:t>
            </a:r>
            <a:r>
              <a:rPr lang="en-US" sz="2800" b="1" dirty="0">
                <a:cs typeface="B Nazanin" panose="00000400000000000000" pitchFamily="2" charset="-78"/>
              </a:rPr>
              <a:t> ، </a:t>
            </a:r>
            <a:r>
              <a:rPr lang="en-US" sz="2800" b="1" dirty="0" err="1">
                <a:cs typeface="B Nazanin" panose="00000400000000000000" pitchFamily="2" charset="-78"/>
              </a:rPr>
              <a:t>اختلاف</a:t>
            </a:r>
            <a:r>
              <a:rPr lang="en-US" sz="2800" b="1" dirty="0">
                <a:cs typeface="B Nazanin" panose="00000400000000000000" pitchFamily="2" charset="-78"/>
              </a:rPr>
              <a:t> </a:t>
            </a:r>
            <a:r>
              <a:rPr lang="en-US" sz="2800" b="1" dirty="0" err="1">
                <a:cs typeface="B Nazanin" panose="00000400000000000000" pitchFamily="2" charset="-78"/>
              </a:rPr>
              <a:t>در</a:t>
            </a:r>
            <a:r>
              <a:rPr lang="en-US" sz="2800" b="1" dirty="0">
                <a:cs typeface="B Nazanin" panose="00000400000000000000" pitchFamily="2" charset="-78"/>
              </a:rPr>
              <a:t> </a:t>
            </a:r>
            <a:r>
              <a:rPr lang="en-US" sz="2800" b="1" dirty="0" err="1">
                <a:cs typeface="B Nazanin" panose="00000400000000000000" pitchFamily="2" charset="-78"/>
              </a:rPr>
              <a:t>قطر</a:t>
            </a:r>
            <a:r>
              <a:rPr lang="en-US" sz="2800" b="1" dirty="0">
                <a:cs typeface="B Nazanin" panose="00000400000000000000" pitchFamily="2" charset="-78"/>
              </a:rPr>
              <a:t> </a:t>
            </a:r>
            <a:r>
              <a:rPr lang="en-US" sz="2800" b="1" dirty="0" err="1">
                <a:cs typeface="B Nazanin" panose="00000400000000000000" pitchFamily="2" charset="-78"/>
              </a:rPr>
              <a:t>ساق</a:t>
            </a:r>
            <a:r>
              <a:rPr lang="en-US" sz="2800" b="1" dirty="0">
                <a:cs typeface="B Nazanin" panose="00000400000000000000" pitchFamily="2" charset="-78"/>
              </a:rPr>
              <a:t> </a:t>
            </a:r>
            <a:r>
              <a:rPr lang="fa-IR" sz="2800" b="1" dirty="0">
                <a:cs typeface="B Nazanin" panose="00000400000000000000" pitchFamily="2" charset="-78"/>
              </a:rPr>
              <a:t>ها </a:t>
            </a:r>
            <a:r>
              <a:rPr lang="en-US" sz="2800" b="1" dirty="0" err="1">
                <a:cs typeface="B Nazanin" panose="00000400000000000000" pitchFamily="2" charset="-78"/>
              </a:rPr>
              <a:t>یا</a:t>
            </a:r>
            <a:r>
              <a:rPr lang="en-US" sz="2800" b="1" dirty="0">
                <a:cs typeface="B Nazanin" panose="00000400000000000000" pitchFamily="2" charset="-78"/>
              </a:rPr>
              <a:t> </a:t>
            </a:r>
            <a:r>
              <a:rPr lang="en-US" sz="2800" b="1" dirty="0" err="1">
                <a:cs typeface="B Nazanin" panose="00000400000000000000" pitchFamily="2" charset="-78"/>
              </a:rPr>
              <a:t>ران</a:t>
            </a:r>
            <a:r>
              <a:rPr lang="en-US" sz="2800" b="1" dirty="0">
                <a:cs typeface="B Nazanin" panose="00000400000000000000" pitchFamily="2" charset="-78"/>
              </a:rPr>
              <a:t> </a:t>
            </a:r>
            <a:r>
              <a:rPr lang="en-US" sz="2800" b="1" dirty="0" err="1">
                <a:cs typeface="B Nazanin" panose="00000400000000000000" pitchFamily="2" charset="-78"/>
              </a:rPr>
              <a:t>ها</a:t>
            </a:r>
            <a:r>
              <a:rPr lang="en-US" sz="2800" b="1" dirty="0">
                <a:cs typeface="B Nazanin" panose="00000400000000000000" pitchFamily="2" charset="-78"/>
              </a:rPr>
              <a:t> و </a:t>
            </a:r>
            <a:r>
              <a:rPr lang="en-US" sz="2800" b="1" dirty="0" err="1">
                <a:cs typeface="B Nazanin" panose="00000400000000000000" pitchFamily="2" charset="-78"/>
              </a:rPr>
              <a:t>قرمزی</a:t>
            </a:r>
            <a:endParaRPr lang="en-US" sz="2800" b="1" dirty="0">
              <a:cs typeface="B Nazanin" panose="00000400000000000000" pitchFamily="2" charset="-78"/>
            </a:endParaRPr>
          </a:p>
        </p:txBody>
      </p:sp>
    </p:spTree>
    <p:extLst>
      <p:ext uri="{BB962C8B-B14F-4D97-AF65-F5344CB8AC3E}">
        <p14:creationId xmlns:p14="http://schemas.microsoft.com/office/powerpoint/2010/main" val="935423678"/>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76" y="1183342"/>
            <a:ext cx="12084423" cy="5693866"/>
          </a:xfrm>
          <a:prstGeom prst="rect">
            <a:avLst/>
          </a:prstGeom>
        </p:spPr>
        <p:txBody>
          <a:bodyPr wrap="square">
            <a:spAutoFit/>
          </a:bodyPr>
          <a:lstStyle/>
          <a:p>
            <a:pPr algn="r" rtl="1"/>
            <a:r>
              <a:rPr lang="ar-SA" sz="2800" dirty="0">
                <a:cs typeface="B Nazanin" panose="00000400000000000000" pitchFamily="2" charset="-78"/>
              </a:rPr>
              <a:t>یک علت مهم موربیدیته ومورتالیتی مادران باردار است</a:t>
            </a:r>
            <a:r>
              <a:rPr lang="fa-IR" sz="2800" dirty="0">
                <a:cs typeface="B Nazanin" panose="00000400000000000000" pitchFamily="2" charset="-78"/>
              </a:rPr>
              <a:t> پس </a:t>
            </a:r>
            <a:r>
              <a:rPr lang="ar-SA" sz="2800" dirty="0">
                <a:cs typeface="B Nazanin" panose="00000400000000000000" pitchFamily="2" charset="-78"/>
              </a:rPr>
              <a:t>کنترل فشا</a:t>
            </a:r>
            <a:r>
              <a:rPr lang="fa-IR" sz="2800" dirty="0">
                <a:cs typeface="B Nazanin" panose="00000400000000000000" pitchFamily="2" charset="-78"/>
              </a:rPr>
              <a:t>ردر</a:t>
            </a:r>
            <a:r>
              <a:rPr lang="ar-SA" sz="2800" dirty="0">
                <a:cs typeface="B Nazanin" panose="00000400000000000000" pitchFamily="2" charset="-78"/>
              </a:rPr>
              <a:t>هر ویزیت ، توزین مادر ونیز کنترل ابزار اندازه گیری در منزل</a:t>
            </a:r>
            <a:r>
              <a:rPr lang="en-US" sz="2800" dirty="0">
                <a:cs typeface="B Nazanin" panose="00000400000000000000" pitchFamily="2" charset="-78"/>
              </a:rPr>
              <a:t> .</a:t>
            </a:r>
          </a:p>
          <a:p>
            <a:pPr algn="r" rtl="1"/>
            <a:r>
              <a:rPr lang="fa-IR" sz="2800" dirty="0">
                <a:solidFill>
                  <a:srgbClr val="FFC000"/>
                </a:solidFill>
                <a:cs typeface="B Nazanin" panose="00000400000000000000" pitchFamily="2" charset="-78"/>
              </a:rPr>
              <a:t>انواع:</a:t>
            </a:r>
            <a:r>
              <a:rPr lang="fa-IR" sz="2800" dirty="0">
                <a:cs typeface="B Nazanin" panose="00000400000000000000" pitchFamily="2" charset="-78"/>
              </a:rPr>
              <a:t>۱)هیپرتانسیون مزمن .شروع قبل از هفته ۲۰ ،140/90≤</a:t>
            </a:r>
            <a:r>
              <a:rPr lang="en-US" sz="2800" dirty="0">
                <a:cs typeface="B Nazanin" panose="00000400000000000000" pitchFamily="2" charset="-78"/>
              </a:rPr>
              <a:t>BP</a:t>
            </a:r>
            <a:r>
              <a:rPr lang="fa-IR" sz="2800" dirty="0">
                <a:cs typeface="B Nazanin" panose="00000400000000000000" pitchFamily="2" charset="-78"/>
              </a:rPr>
              <a:t> حدود ۲۵%موارد پره اکلامپسی ایجاد میشود </a:t>
            </a:r>
            <a:endParaRPr lang="en-US" sz="2800" dirty="0">
              <a:cs typeface="B Nazanin" panose="00000400000000000000" pitchFamily="2" charset="-78"/>
            </a:endParaRPr>
          </a:p>
          <a:p>
            <a:pPr algn="r" rtl="1"/>
            <a:r>
              <a:rPr lang="fa-IR" sz="2800" dirty="0">
                <a:cs typeface="B Nazanin" panose="00000400000000000000" pitchFamily="2" charset="-78"/>
              </a:rPr>
              <a:t>۲)هیپرتانسیون حاملگی .بعد از هفته ۲۰حاملگی که پروتیئنوری ندارند.۵۰%در طی حاملگی دچار پره اکلامپسی می‌شوند</a:t>
            </a:r>
            <a:endParaRPr lang="en-US" sz="2800" dirty="0">
              <a:cs typeface="B Nazanin" panose="00000400000000000000" pitchFamily="2" charset="-78"/>
            </a:endParaRPr>
          </a:p>
          <a:p>
            <a:pPr algn="r" rtl="1"/>
            <a:r>
              <a:rPr lang="fa-IR" sz="2800" dirty="0">
                <a:cs typeface="B Nazanin" panose="00000400000000000000" pitchFamily="2" charset="-78"/>
              </a:rPr>
              <a:t>۳)پره اکلامپسی باضافه هیپرتانسیون مزمن </a:t>
            </a:r>
            <a:endParaRPr lang="en-US" sz="2800" dirty="0">
              <a:cs typeface="B Nazanin" panose="00000400000000000000" pitchFamily="2" charset="-78"/>
            </a:endParaRPr>
          </a:p>
          <a:p>
            <a:pPr algn="r" rtl="1"/>
            <a:r>
              <a:rPr lang="fa-IR" sz="2800" dirty="0">
                <a:cs typeface="B Nazanin" panose="00000400000000000000" pitchFamily="2" charset="-78"/>
              </a:rPr>
              <a:t>۴)پره اکلامپسی -اکلامپسی ،که پروتیئنوری دارند .</a:t>
            </a:r>
          </a:p>
          <a:p>
            <a:pPr algn="r" rtl="1"/>
            <a:r>
              <a:rPr lang="en-US" sz="2800" b="1" dirty="0" err="1">
                <a:cs typeface="B Nazanin" panose="00000400000000000000" pitchFamily="2" charset="-78"/>
              </a:rPr>
              <a:t>مسائل</a:t>
            </a:r>
            <a:r>
              <a:rPr lang="en-US" sz="2800" b="1" dirty="0">
                <a:cs typeface="B Nazanin" panose="00000400000000000000" pitchFamily="2" charset="-78"/>
              </a:rPr>
              <a:t> </a:t>
            </a:r>
            <a:r>
              <a:rPr lang="en-US" sz="2800" b="1" dirty="0" err="1">
                <a:cs typeface="B Nazanin" panose="00000400000000000000" pitchFamily="2" charset="-78"/>
              </a:rPr>
              <a:t>مامایی</a:t>
            </a:r>
            <a:r>
              <a:rPr lang="en-US" sz="2800" b="1" dirty="0">
                <a:cs typeface="B Nazanin" panose="00000400000000000000" pitchFamily="2" charset="-78"/>
              </a:rPr>
              <a:t> </a:t>
            </a:r>
            <a:r>
              <a:rPr lang="en-US" sz="2800" b="1" dirty="0" err="1">
                <a:cs typeface="B Nazanin" panose="00000400000000000000" pitchFamily="2" charset="-78"/>
              </a:rPr>
              <a:t>مهم</a:t>
            </a:r>
            <a:r>
              <a:rPr lang="en-US" sz="2800" b="1" dirty="0">
                <a:cs typeface="B Nazanin" panose="00000400000000000000" pitchFamily="2" charset="-78"/>
              </a:rPr>
              <a:t> </a:t>
            </a:r>
            <a:r>
              <a:rPr lang="en-US" sz="2800" b="1" dirty="0" err="1">
                <a:cs typeface="B Nazanin" panose="00000400000000000000" pitchFamily="2" charset="-78"/>
              </a:rPr>
              <a:t>که</a:t>
            </a:r>
            <a:r>
              <a:rPr lang="en-US" sz="2800" b="1" dirty="0">
                <a:cs typeface="B Nazanin" panose="00000400000000000000" pitchFamily="2" charset="-78"/>
              </a:rPr>
              <a:t> </a:t>
            </a:r>
            <a:r>
              <a:rPr lang="en-US" sz="2800" b="1" dirty="0" err="1">
                <a:cs typeface="B Nazanin" panose="00000400000000000000" pitchFamily="2" charset="-78"/>
              </a:rPr>
              <a:t>منجر</a:t>
            </a:r>
            <a:r>
              <a:rPr lang="en-US" sz="2800" b="1" dirty="0">
                <a:cs typeface="B Nazanin" panose="00000400000000000000" pitchFamily="2" charset="-78"/>
              </a:rPr>
              <a:t> </a:t>
            </a:r>
            <a:r>
              <a:rPr lang="en-US" sz="2800" b="1" dirty="0" err="1">
                <a:cs typeface="B Nazanin" panose="00000400000000000000" pitchFamily="2" charset="-78"/>
              </a:rPr>
              <a:t>به</a:t>
            </a:r>
            <a:r>
              <a:rPr lang="en-US" sz="2800" b="1" dirty="0">
                <a:cs typeface="B Nazanin" panose="00000400000000000000" pitchFamily="2" charset="-78"/>
              </a:rPr>
              <a:t> </a:t>
            </a:r>
            <a:r>
              <a:rPr lang="en-US" sz="2800" b="1" dirty="0" err="1">
                <a:cs typeface="B Nazanin" panose="00000400000000000000" pitchFamily="2" charset="-78"/>
              </a:rPr>
              <a:t>افزایش</a:t>
            </a:r>
            <a:r>
              <a:rPr lang="en-US" sz="2800" b="1" dirty="0">
                <a:cs typeface="B Nazanin" panose="00000400000000000000" pitchFamily="2" charset="-78"/>
              </a:rPr>
              <a:t> </a:t>
            </a:r>
            <a:r>
              <a:rPr lang="en-US" sz="2800" b="1" dirty="0" err="1">
                <a:cs typeface="B Nazanin" panose="00000400000000000000" pitchFamily="2" charset="-78"/>
              </a:rPr>
              <a:t>فشار</a:t>
            </a:r>
            <a:r>
              <a:rPr lang="en-US" sz="2800" b="1" dirty="0">
                <a:cs typeface="B Nazanin" panose="00000400000000000000" pitchFamily="2" charset="-78"/>
              </a:rPr>
              <a:t> </a:t>
            </a:r>
            <a:r>
              <a:rPr lang="en-US" sz="2800" b="1" dirty="0" err="1">
                <a:cs typeface="B Nazanin" panose="00000400000000000000" pitchFamily="2" charset="-78"/>
              </a:rPr>
              <a:t>خون</a:t>
            </a:r>
            <a:r>
              <a:rPr lang="en-US" sz="2800" b="1" dirty="0">
                <a:cs typeface="B Nazanin" panose="00000400000000000000" pitchFamily="2" charset="-78"/>
              </a:rPr>
              <a:t> </a:t>
            </a:r>
            <a:r>
              <a:rPr lang="en-US" sz="2800" b="1" dirty="0" err="1">
                <a:cs typeface="B Nazanin" panose="00000400000000000000" pitchFamily="2" charset="-78"/>
              </a:rPr>
              <a:t>در</a:t>
            </a:r>
            <a:r>
              <a:rPr lang="en-US" sz="2800" b="1" dirty="0">
                <a:cs typeface="B Nazanin" panose="00000400000000000000" pitchFamily="2" charset="-78"/>
              </a:rPr>
              <a:t> </a:t>
            </a:r>
            <a:r>
              <a:rPr lang="en-US" sz="2800" b="1" dirty="0" err="1">
                <a:cs typeface="B Nazanin" panose="00000400000000000000" pitchFamily="2" charset="-78"/>
              </a:rPr>
              <a:t>بارداری</a:t>
            </a:r>
            <a:r>
              <a:rPr lang="en-US" sz="2800" b="1" dirty="0">
                <a:cs typeface="B Nazanin" panose="00000400000000000000" pitchFamily="2" charset="-78"/>
              </a:rPr>
              <a:t> </a:t>
            </a:r>
            <a:r>
              <a:rPr lang="en-US" sz="2800" b="1" dirty="0" err="1">
                <a:cs typeface="B Nazanin" panose="00000400000000000000" pitchFamily="2" charset="-78"/>
              </a:rPr>
              <a:t>میشود</a:t>
            </a:r>
            <a:r>
              <a:rPr lang="en-US" sz="2800" b="1" dirty="0">
                <a:cs typeface="B Nazanin" panose="00000400000000000000" pitchFamily="2" charset="-78"/>
              </a:rPr>
              <a:t> :</a:t>
            </a:r>
          </a:p>
          <a:p>
            <a:pPr algn="r" rtl="1"/>
            <a:r>
              <a:rPr lang="en-US" sz="2800" dirty="0" err="1">
                <a:cs typeface="B Nazanin" panose="00000400000000000000" pitchFamily="2" charset="-78"/>
              </a:rPr>
              <a:t>در</a:t>
            </a:r>
            <a:r>
              <a:rPr lang="en-US" sz="2800" dirty="0">
                <a:cs typeface="B Nazanin" panose="00000400000000000000" pitchFamily="2" charset="-78"/>
              </a:rPr>
              <a:t> </a:t>
            </a:r>
            <a:r>
              <a:rPr lang="en-US" sz="2800" dirty="0" err="1">
                <a:cs typeface="B Nazanin" panose="00000400000000000000" pitchFamily="2" charset="-78"/>
              </a:rPr>
              <a:t>نیمه</a:t>
            </a:r>
            <a:r>
              <a:rPr lang="en-US" sz="2800" dirty="0">
                <a:cs typeface="B Nazanin" panose="00000400000000000000" pitchFamily="2" charset="-78"/>
              </a:rPr>
              <a:t> </a:t>
            </a:r>
            <a:r>
              <a:rPr lang="en-US" sz="2800" dirty="0" err="1">
                <a:cs typeface="B Nazanin" panose="00000400000000000000" pitchFamily="2" charset="-78"/>
              </a:rPr>
              <a:t>اول</a:t>
            </a:r>
            <a:r>
              <a:rPr lang="en-US" sz="2800" dirty="0">
                <a:cs typeface="B Nazanin" panose="00000400000000000000" pitchFamily="2" charset="-78"/>
              </a:rPr>
              <a:t> </a:t>
            </a:r>
            <a:r>
              <a:rPr lang="en-US" sz="2800" dirty="0" err="1">
                <a:cs typeface="B Nazanin" panose="00000400000000000000" pitchFamily="2" charset="-78"/>
              </a:rPr>
              <a:t>بارداری:حاملگی</a:t>
            </a:r>
            <a:r>
              <a:rPr lang="en-US" sz="2800" dirty="0">
                <a:cs typeface="B Nazanin" panose="00000400000000000000" pitchFamily="2" charset="-78"/>
              </a:rPr>
              <a:t> </a:t>
            </a:r>
            <a:r>
              <a:rPr lang="en-US" sz="2800" dirty="0" err="1">
                <a:cs typeface="B Nazanin" panose="00000400000000000000" pitchFamily="2" charset="-78"/>
              </a:rPr>
              <a:t>مولار</a:t>
            </a:r>
            <a:r>
              <a:rPr lang="en-US" sz="2800" dirty="0">
                <a:cs typeface="B Nazanin" panose="00000400000000000000" pitchFamily="2" charset="-78"/>
              </a:rPr>
              <a:t> و </a:t>
            </a:r>
            <a:r>
              <a:rPr lang="en-US" sz="2800" dirty="0" err="1">
                <a:cs typeface="B Nazanin" panose="00000400000000000000" pitchFamily="2" charset="-78"/>
              </a:rPr>
              <a:t>یا</a:t>
            </a:r>
            <a:r>
              <a:rPr lang="en-US" sz="2800" dirty="0">
                <a:cs typeface="B Nazanin" panose="00000400000000000000" pitchFamily="2" charset="-78"/>
              </a:rPr>
              <a:t> </a:t>
            </a:r>
            <a:r>
              <a:rPr lang="en-US" sz="2800" dirty="0" err="1">
                <a:cs typeface="B Nazanin" panose="00000400000000000000" pitchFamily="2" charset="-78"/>
              </a:rPr>
              <a:t>به</a:t>
            </a:r>
            <a:r>
              <a:rPr lang="en-US" sz="2800" dirty="0">
                <a:cs typeface="B Nazanin" panose="00000400000000000000" pitchFamily="2" charset="-78"/>
              </a:rPr>
              <a:t> </a:t>
            </a:r>
            <a:r>
              <a:rPr lang="en-US" sz="2800" dirty="0" err="1">
                <a:cs typeface="B Nazanin" panose="00000400000000000000" pitchFamily="2" charset="-78"/>
              </a:rPr>
              <a:t>ندرت</a:t>
            </a:r>
            <a:r>
              <a:rPr lang="en-US" sz="2800" dirty="0">
                <a:cs typeface="B Nazanin" panose="00000400000000000000" pitchFamily="2" charset="-78"/>
              </a:rPr>
              <a:t> </a:t>
            </a:r>
            <a:r>
              <a:rPr lang="en-US" sz="2800" dirty="0" err="1">
                <a:cs typeface="B Nazanin" panose="00000400000000000000" pitchFamily="2" charset="-78"/>
              </a:rPr>
              <a:t>کبد</a:t>
            </a:r>
            <a:r>
              <a:rPr lang="en-US" sz="2800" dirty="0">
                <a:cs typeface="B Nazanin" panose="00000400000000000000" pitchFamily="2" charset="-78"/>
              </a:rPr>
              <a:t> </a:t>
            </a:r>
            <a:r>
              <a:rPr lang="en-US" sz="2800" dirty="0" err="1">
                <a:cs typeface="B Nazanin" panose="00000400000000000000" pitchFamily="2" charset="-78"/>
              </a:rPr>
              <a:t>چرب</a:t>
            </a:r>
            <a:r>
              <a:rPr lang="en-US" sz="2800" dirty="0">
                <a:cs typeface="B Nazanin" panose="00000400000000000000" pitchFamily="2" charset="-78"/>
              </a:rPr>
              <a:t> </a:t>
            </a:r>
            <a:r>
              <a:rPr lang="en-US" sz="2800" dirty="0" err="1">
                <a:cs typeface="B Nazanin" panose="00000400000000000000" pitchFamily="2" charset="-78"/>
              </a:rPr>
              <a:t>حاد</a:t>
            </a:r>
            <a:r>
              <a:rPr lang="en-US" sz="2800" dirty="0">
                <a:cs typeface="B Nazanin" panose="00000400000000000000" pitchFamily="2" charset="-78"/>
              </a:rPr>
              <a:t> </a:t>
            </a:r>
            <a:r>
              <a:rPr lang="en-US" sz="2800" dirty="0" err="1">
                <a:cs typeface="B Nazanin" panose="00000400000000000000" pitchFamily="2" charset="-78"/>
              </a:rPr>
              <a:t>بارداری</a:t>
            </a:r>
            <a:r>
              <a:rPr lang="en-US" sz="2800" dirty="0">
                <a:cs typeface="B Nazanin" panose="00000400000000000000" pitchFamily="2" charset="-78"/>
              </a:rPr>
              <a:t> ، </a:t>
            </a:r>
            <a:r>
              <a:rPr lang="en-US" sz="2800" dirty="0" err="1">
                <a:cs typeface="B Nazanin" panose="00000400000000000000" pitchFamily="2" charset="-78"/>
              </a:rPr>
              <a:t>نفریت</a:t>
            </a:r>
            <a:r>
              <a:rPr lang="en-US" sz="2800" dirty="0">
                <a:cs typeface="B Nazanin" panose="00000400000000000000" pitchFamily="2" charset="-78"/>
              </a:rPr>
              <a:t> </a:t>
            </a:r>
            <a:r>
              <a:rPr lang="en-US" sz="2800" dirty="0" err="1">
                <a:cs typeface="B Nazanin" panose="00000400000000000000" pitchFamily="2" charset="-78"/>
              </a:rPr>
              <a:t>لوپوسی</a:t>
            </a:r>
            <a:r>
              <a:rPr lang="en-US" sz="2800" dirty="0">
                <a:cs typeface="B Nazanin" panose="00000400000000000000" pitchFamily="2" charset="-78"/>
              </a:rPr>
              <a:t> ، </a:t>
            </a:r>
            <a:r>
              <a:rPr lang="en-US" sz="2800" dirty="0" err="1">
                <a:cs typeface="B Nazanin" panose="00000400000000000000" pitchFamily="2" charset="-78"/>
              </a:rPr>
              <a:t>آنتی</a:t>
            </a:r>
            <a:r>
              <a:rPr lang="en-US" sz="2800" dirty="0">
                <a:cs typeface="B Nazanin" panose="00000400000000000000" pitchFamily="2" charset="-78"/>
              </a:rPr>
              <a:t> </a:t>
            </a:r>
            <a:r>
              <a:rPr lang="en-US" sz="2800" dirty="0" err="1">
                <a:cs typeface="B Nazanin" panose="00000400000000000000" pitchFamily="2" charset="-78"/>
              </a:rPr>
              <a:t>فسفو</a:t>
            </a:r>
            <a:r>
              <a:rPr lang="en-US" sz="2800" dirty="0">
                <a:cs typeface="B Nazanin" panose="00000400000000000000" pitchFamily="2" charset="-78"/>
              </a:rPr>
              <a:t> </a:t>
            </a:r>
            <a:r>
              <a:rPr lang="en-US" sz="2800" dirty="0" err="1">
                <a:cs typeface="B Nazanin" panose="00000400000000000000" pitchFamily="2" charset="-78"/>
              </a:rPr>
              <a:t>لیپید</a:t>
            </a:r>
            <a:r>
              <a:rPr lang="en-US" sz="2800" dirty="0">
                <a:cs typeface="B Nazanin" panose="00000400000000000000" pitchFamily="2" charset="-78"/>
              </a:rPr>
              <a:t> </a:t>
            </a:r>
            <a:r>
              <a:rPr lang="en-US" sz="2800" dirty="0" err="1">
                <a:cs typeface="B Nazanin" panose="00000400000000000000" pitchFamily="2" charset="-78"/>
              </a:rPr>
              <a:t>آنتی</a:t>
            </a:r>
            <a:r>
              <a:rPr lang="en-US" sz="2800" dirty="0">
                <a:cs typeface="B Nazanin" panose="00000400000000000000" pitchFamily="2" charset="-78"/>
              </a:rPr>
              <a:t> </a:t>
            </a:r>
            <a:r>
              <a:rPr lang="en-US" sz="2800" dirty="0" err="1">
                <a:cs typeface="B Nazanin" panose="00000400000000000000" pitchFamily="2" charset="-78"/>
              </a:rPr>
              <a:t>بادی</a:t>
            </a:r>
            <a:r>
              <a:rPr lang="en-US" sz="2800" dirty="0">
                <a:cs typeface="B Nazanin" panose="00000400000000000000" pitchFamily="2" charset="-78"/>
              </a:rPr>
              <a:t>، TTP ، HUS</a:t>
            </a:r>
          </a:p>
          <a:p>
            <a:pPr algn="r" rtl="1"/>
            <a:r>
              <a:rPr lang="en-US" sz="2800" dirty="0" err="1">
                <a:cs typeface="B Nazanin" panose="00000400000000000000" pitchFamily="2" charset="-78"/>
              </a:rPr>
              <a:t>در</a:t>
            </a:r>
            <a:r>
              <a:rPr lang="en-US" sz="2800" dirty="0">
                <a:cs typeface="B Nazanin" panose="00000400000000000000" pitchFamily="2" charset="-78"/>
              </a:rPr>
              <a:t> </a:t>
            </a:r>
            <a:r>
              <a:rPr lang="en-US" sz="2800" dirty="0" err="1">
                <a:cs typeface="B Nazanin" panose="00000400000000000000" pitchFamily="2" charset="-78"/>
              </a:rPr>
              <a:t>نیمه</a:t>
            </a:r>
            <a:r>
              <a:rPr lang="en-US" sz="2800" dirty="0">
                <a:cs typeface="B Nazanin" panose="00000400000000000000" pitchFamily="2" charset="-78"/>
              </a:rPr>
              <a:t> </a:t>
            </a:r>
            <a:r>
              <a:rPr lang="en-US" sz="2800" dirty="0" err="1">
                <a:cs typeface="B Nazanin" panose="00000400000000000000" pitchFamily="2" charset="-78"/>
              </a:rPr>
              <a:t>دوم</a:t>
            </a:r>
            <a:r>
              <a:rPr lang="en-US" sz="2800" dirty="0">
                <a:cs typeface="B Nazanin" panose="00000400000000000000" pitchFamily="2" charset="-78"/>
              </a:rPr>
              <a:t> </a:t>
            </a:r>
            <a:r>
              <a:rPr lang="en-US" sz="2800" dirty="0" err="1">
                <a:cs typeface="B Nazanin" panose="00000400000000000000" pitchFamily="2" charset="-78"/>
              </a:rPr>
              <a:t>بارداری:پره</a:t>
            </a:r>
            <a:r>
              <a:rPr lang="en-US" sz="2800" dirty="0">
                <a:cs typeface="B Nazanin" panose="00000400000000000000" pitchFamily="2" charset="-78"/>
              </a:rPr>
              <a:t> </a:t>
            </a:r>
            <a:r>
              <a:rPr lang="en-US" sz="2800" dirty="0" err="1">
                <a:cs typeface="B Nazanin" panose="00000400000000000000" pitchFamily="2" charset="-78"/>
              </a:rPr>
              <a:t>اکلامپسی</a:t>
            </a:r>
            <a:r>
              <a:rPr lang="en-US" sz="2800" dirty="0">
                <a:cs typeface="B Nazanin" panose="00000400000000000000" pitchFamily="2" charset="-78"/>
              </a:rPr>
              <a:t> ، </a:t>
            </a:r>
            <a:r>
              <a:rPr lang="en-US" sz="2800" dirty="0" err="1">
                <a:cs typeface="B Nazanin" panose="00000400000000000000" pitchFamily="2" charset="-78"/>
              </a:rPr>
              <a:t>اکلامپسی</a:t>
            </a:r>
            <a:r>
              <a:rPr lang="en-US" sz="2800" dirty="0">
                <a:cs typeface="B Nazanin" panose="00000400000000000000" pitchFamily="2" charset="-78"/>
              </a:rPr>
              <a:t> ، </a:t>
            </a:r>
            <a:r>
              <a:rPr lang="en-US" sz="2800" dirty="0" err="1">
                <a:cs typeface="B Nazanin" panose="00000400000000000000" pitchFamily="2" charset="-78"/>
              </a:rPr>
              <a:t>سندرم</a:t>
            </a:r>
            <a:r>
              <a:rPr lang="en-US" sz="2800" dirty="0">
                <a:cs typeface="B Nazanin" panose="00000400000000000000" pitchFamily="2" charset="-78"/>
              </a:rPr>
              <a:t> </a:t>
            </a:r>
            <a:r>
              <a:rPr lang="en-US" sz="2800" dirty="0" err="1">
                <a:cs typeface="B Nazanin" panose="00000400000000000000" pitchFamily="2" charset="-78"/>
              </a:rPr>
              <a:t>هلپ</a:t>
            </a:r>
            <a:r>
              <a:rPr lang="en-US" sz="2800" dirty="0">
                <a:cs typeface="B Nazanin" panose="00000400000000000000" pitchFamily="2" charset="-78"/>
              </a:rPr>
              <a:t> ، </a:t>
            </a:r>
            <a:r>
              <a:rPr lang="en-US" sz="2800" dirty="0" err="1">
                <a:cs typeface="B Nazanin" panose="00000400000000000000" pitchFamily="2" charset="-78"/>
              </a:rPr>
              <a:t>فشار</a:t>
            </a:r>
            <a:r>
              <a:rPr lang="en-US" sz="2800" dirty="0">
                <a:cs typeface="B Nazanin" panose="00000400000000000000" pitchFamily="2" charset="-78"/>
              </a:rPr>
              <a:t> </a:t>
            </a:r>
            <a:r>
              <a:rPr lang="en-US" sz="2800" dirty="0" err="1">
                <a:cs typeface="B Nazanin" panose="00000400000000000000" pitchFamily="2" charset="-78"/>
              </a:rPr>
              <a:t>خون</a:t>
            </a:r>
            <a:r>
              <a:rPr lang="en-US" sz="2800" dirty="0">
                <a:cs typeface="B Nazanin" panose="00000400000000000000" pitchFamily="2" charset="-78"/>
              </a:rPr>
              <a:t> </a:t>
            </a:r>
            <a:r>
              <a:rPr lang="en-US" sz="2800" dirty="0" err="1">
                <a:cs typeface="B Nazanin" panose="00000400000000000000" pitchFamily="2" charset="-78"/>
              </a:rPr>
              <a:t>بارداری</a:t>
            </a:r>
            <a:endParaRPr lang="fa-IR" sz="2800" dirty="0">
              <a:cs typeface="B Nazanin" panose="00000400000000000000" pitchFamily="2" charset="-78"/>
            </a:endParaRPr>
          </a:p>
          <a:p>
            <a:pPr algn="r" rtl="1"/>
            <a:r>
              <a:rPr lang="ar-SA" sz="2800" dirty="0">
                <a:cs typeface="B Nazanin" panose="00000400000000000000" pitchFamily="2" charset="-78"/>
              </a:rPr>
              <a:t>پره اکلامپسی عموما به حاملگی اول ،دوقلویی، زنان دیابتی وچاقی تمایل بیش‌تری دارد </a:t>
            </a:r>
            <a:endParaRPr lang="fa-IR" sz="2800" dirty="0">
              <a:cs typeface="B Nazanin" panose="00000400000000000000" pitchFamily="2" charset="-78"/>
            </a:endParaRPr>
          </a:p>
          <a:p>
            <a:pPr algn="r" rtl="1"/>
            <a:endParaRPr lang="en-US" sz="2800" dirty="0">
              <a:cs typeface="B Nazanin" panose="00000400000000000000" pitchFamily="2" charset="-78"/>
            </a:endParaRPr>
          </a:p>
        </p:txBody>
      </p:sp>
      <p:sp>
        <p:nvSpPr>
          <p:cNvPr id="3" name="Rectangle 2"/>
          <p:cNvSpPr/>
          <p:nvPr/>
        </p:nvSpPr>
        <p:spPr>
          <a:xfrm>
            <a:off x="4605848" y="289575"/>
            <a:ext cx="2980303" cy="646331"/>
          </a:xfrm>
          <a:prstGeom prst="rect">
            <a:avLst/>
          </a:prstGeom>
        </p:spPr>
        <p:txBody>
          <a:bodyPr wrap="none">
            <a:spAutoFit/>
          </a:bodyPr>
          <a:lstStyle/>
          <a:p>
            <a:pPr algn="r" rtl="1"/>
            <a:r>
              <a:rPr lang="ar-SA" sz="3600" dirty="0">
                <a:ln>
                  <a:solidFill>
                    <a:srgbClr val="00B050"/>
                  </a:solidFill>
                </a:ln>
                <a:solidFill>
                  <a:srgbClr val="00B050"/>
                </a:solidFill>
                <a:effectLst>
                  <a:glow rad="228600">
                    <a:schemeClr val="accent6">
                      <a:satMod val="175000"/>
                      <a:alpha val="40000"/>
                    </a:schemeClr>
                  </a:glow>
                </a:effectLst>
                <a:cs typeface="B Nazanin" panose="00000400000000000000" pitchFamily="2" charset="-78"/>
              </a:rPr>
              <a:t>هیپرتانسیون</a:t>
            </a:r>
            <a:r>
              <a:rPr lang="en-US" sz="3600" dirty="0">
                <a:ln>
                  <a:solidFill>
                    <a:srgbClr val="00B050"/>
                  </a:solidFill>
                </a:ln>
                <a:solidFill>
                  <a:srgbClr val="00B050"/>
                </a:solidFill>
                <a:effectLst>
                  <a:glow rad="228600">
                    <a:schemeClr val="accent6">
                      <a:satMod val="175000"/>
                      <a:alpha val="40000"/>
                    </a:schemeClr>
                  </a:glow>
                </a:effectLst>
                <a:cs typeface="B Nazanin" panose="00000400000000000000" pitchFamily="2" charset="-78"/>
              </a:rPr>
              <a:t>(HTN)</a:t>
            </a:r>
          </a:p>
        </p:txBody>
      </p:sp>
    </p:spTree>
    <p:extLst>
      <p:ext uri="{BB962C8B-B14F-4D97-AF65-F5344CB8AC3E}">
        <p14:creationId xmlns:p14="http://schemas.microsoft.com/office/powerpoint/2010/main" val="3209612004"/>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290">
                                          <p:stCondLst>
                                            <p:cond delay="0"/>
                                          </p:stCondLst>
                                        </p:cTn>
                                        <p:tgtEl>
                                          <p:spTgt spid="3"/>
                                        </p:tgtEl>
                                      </p:cBhvr>
                                    </p:animEffect>
                                    <p:anim calcmode="lin" valueType="num">
                                      <p:cBhvr>
                                        <p:cTn id="8" dur="9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
                                        </p:tgtEl>
                                        <p:attrNameLst>
                                          <p:attrName>ppt_y</p:attrName>
                                        </p:attrNameLst>
                                      </p:cBhvr>
                                      <p:tavLst>
                                        <p:tav tm="0" fmla="#ppt_y-sin(pi*$)/81">
                                          <p:val>
                                            <p:fltVal val="0"/>
                                          </p:val>
                                        </p:tav>
                                        <p:tav tm="100000">
                                          <p:val>
                                            <p:fltVal val="1"/>
                                          </p:val>
                                        </p:tav>
                                      </p:tavLst>
                                    </p:anim>
                                    <p:animScale>
                                      <p:cBhvr>
                                        <p:cTn id="13" dur="13">
                                          <p:stCondLst>
                                            <p:cond delay="325"/>
                                          </p:stCondLst>
                                        </p:cTn>
                                        <p:tgtEl>
                                          <p:spTgt spid="3"/>
                                        </p:tgtEl>
                                      </p:cBhvr>
                                      <p:to x="100000" y="60000"/>
                                    </p:animScale>
                                    <p:animScale>
                                      <p:cBhvr>
                                        <p:cTn id="14" dur="83" decel="50000">
                                          <p:stCondLst>
                                            <p:cond delay="338"/>
                                          </p:stCondLst>
                                        </p:cTn>
                                        <p:tgtEl>
                                          <p:spTgt spid="3"/>
                                        </p:tgtEl>
                                      </p:cBhvr>
                                      <p:to x="100000" y="100000"/>
                                    </p:animScale>
                                    <p:animScale>
                                      <p:cBhvr>
                                        <p:cTn id="15" dur="13">
                                          <p:stCondLst>
                                            <p:cond delay="656"/>
                                          </p:stCondLst>
                                        </p:cTn>
                                        <p:tgtEl>
                                          <p:spTgt spid="3"/>
                                        </p:tgtEl>
                                      </p:cBhvr>
                                      <p:to x="100000" y="80000"/>
                                    </p:animScale>
                                    <p:animScale>
                                      <p:cBhvr>
                                        <p:cTn id="16" dur="83" decel="50000">
                                          <p:stCondLst>
                                            <p:cond delay="669"/>
                                          </p:stCondLst>
                                        </p:cTn>
                                        <p:tgtEl>
                                          <p:spTgt spid="3"/>
                                        </p:tgtEl>
                                      </p:cBhvr>
                                      <p:to x="100000" y="100000"/>
                                    </p:animScale>
                                    <p:animScale>
                                      <p:cBhvr>
                                        <p:cTn id="17" dur="13">
                                          <p:stCondLst>
                                            <p:cond delay="821"/>
                                          </p:stCondLst>
                                        </p:cTn>
                                        <p:tgtEl>
                                          <p:spTgt spid="3"/>
                                        </p:tgtEl>
                                      </p:cBhvr>
                                      <p:to x="100000" y="90000"/>
                                    </p:animScale>
                                    <p:animScale>
                                      <p:cBhvr>
                                        <p:cTn id="18" dur="83" decel="50000">
                                          <p:stCondLst>
                                            <p:cond delay="834"/>
                                          </p:stCondLst>
                                        </p:cTn>
                                        <p:tgtEl>
                                          <p:spTgt spid="3"/>
                                        </p:tgtEl>
                                      </p:cBhvr>
                                      <p:to x="100000" y="100000"/>
                                    </p:animScale>
                                    <p:animScale>
                                      <p:cBhvr>
                                        <p:cTn id="19" dur="13">
                                          <p:stCondLst>
                                            <p:cond delay="904"/>
                                          </p:stCondLst>
                                        </p:cTn>
                                        <p:tgtEl>
                                          <p:spTgt spid="3"/>
                                        </p:tgtEl>
                                      </p:cBhvr>
                                      <p:to x="100000" y="95000"/>
                                    </p:animScale>
                                    <p:animScale>
                                      <p:cBhvr>
                                        <p:cTn id="20" dur="83" decel="50000">
                                          <p:stCondLst>
                                            <p:cond delay="917"/>
                                          </p:stCondLst>
                                        </p:cTn>
                                        <p:tgtEl>
                                          <p:spTgt spid="3"/>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down)">
                                      <p:cBhvr>
                                        <p:cTn id="23" dur="290">
                                          <p:stCondLst>
                                            <p:cond delay="0"/>
                                          </p:stCondLst>
                                        </p:cTn>
                                        <p:tgtEl>
                                          <p:spTgt spid="2"/>
                                        </p:tgtEl>
                                      </p:cBhvr>
                                    </p:animEffect>
                                    <p:anim calcmode="lin" valueType="num">
                                      <p:cBhvr>
                                        <p:cTn id="24" dur="91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5" dur="332"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6" dur="332" tmFilter="0, 0; 0.125,0.2665; 0.25,0.4; 0.375,0.465; 0.5,0.5;  0.625,0.535; 0.75,0.6; 0.875,0.7335; 1,1">
                                          <p:stCondLst>
                                            <p:cond delay="332"/>
                                          </p:stCondLst>
                                        </p:cTn>
                                        <p:tgtEl>
                                          <p:spTgt spid="2"/>
                                        </p:tgtEl>
                                        <p:attrNameLst>
                                          <p:attrName>ppt_y</p:attrName>
                                        </p:attrNameLst>
                                      </p:cBhvr>
                                      <p:tavLst>
                                        <p:tav tm="0" fmla="#ppt_y-sin(pi*$)/9">
                                          <p:val>
                                            <p:fltVal val="0"/>
                                          </p:val>
                                        </p:tav>
                                        <p:tav tm="100000">
                                          <p:val>
                                            <p:fltVal val="1"/>
                                          </p:val>
                                        </p:tav>
                                      </p:tavLst>
                                    </p:anim>
                                    <p:anim calcmode="lin" valueType="num">
                                      <p:cBhvr>
                                        <p:cTn id="27" dur="166" tmFilter="0, 0; 0.125,0.2665; 0.25,0.4; 0.375,0.465; 0.5,0.5;  0.625,0.535; 0.75,0.6; 0.875,0.7335; 1,1">
                                          <p:stCondLst>
                                            <p:cond delay="662"/>
                                          </p:stCondLst>
                                        </p:cTn>
                                        <p:tgtEl>
                                          <p:spTgt spid="2"/>
                                        </p:tgtEl>
                                        <p:attrNameLst>
                                          <p:attrName>ppt_y</p:attrName>
                                        </p:attrNameLst>
                                      </p:cBhvr>
                                      <p:tavLst>
                                        <p:tav tm="0" fmla="#ppt_y-sin(pi*$)/27">
                                          <p:val>
                                            <p:fltVal val="0"/>
                                          </p:val>
                                        </p:tav>
                                        <p:tav tm="100000">
                                          <p:val>
                                            <p:fltVal val="1"/>
                                          </p:val>
                                        </p:tav>
                                      </p:tavLst>
                                    </p:anim>
                                    <p:anim calcmode="lin" valueType="num">
                                      <p:cBhvr>
                                        <p:cTn id="28" dur="82" tmFilter="0, 0; 0.125,0.2665; 0.25,0.4; 0.375,0.465; 0.5,0.5;  0.625,0.535; 0.75,0.6; 0.875,0.7335; 1,1">
                                          <p:stCondLst>
                                            <p:cond delay="828"/>
                                          </p:stCondLst>
                                        </p:cTn>
                                        <p:tgtEl>
                                          <p:spTgt spid="2"/>
                                        </p:tgtEl>
                                        <p:attrNameLst>
                                          <p:attrName>ppt_y</p:attrName>
                                        </p:attrNameLst>
                                      </p:cBhvr>
                                      <p:tavLst>
                                        <p:tav tm="0" fmla="#ppt_y-sin(pi*$)/81">
                                          <p:val>
                                            <p:fltVal val="0"/>
                                          </p:val>
                                        </p:tav>
                                        <p:tav tm="100000">
                                          <p:val>
                                            <p:fltVal val="1"/>
                                          </p:val>
                                        </p:tav>
                                      </p:tavLst>
                                    </p:anim>
                                    <p:animScale>
                                      <p:cBhvr>
                                        <p:cTn id="29" dur="13">
                                          <p:stCondLst>
                                            <p:cond delay="325"/>
                                          </p:stCondLst>
                                        </p:cTn>
                                        <p:tgtEl>
                                          <p:spTgt spid="2"/>
                                        </p:tgtEl>
                                      </p:cBhvr>
                                      <p:to x="100000" y="60000"/>
                                    </p:animScale>
                                    <p:animScale>
                                      <p:cBhvr>
                                        <p:cTn id="30" dur="83" decel="50000">
                                          <p:stCondLst>
                                            <p:cond delay="338"/>
                                          </p:stCondLst>
                                        </p:cTn>
                                        <p:tgtEl>
                                          <p:spTgt spid="2"/>
                                        </p:tgtEl>
                                      </p:cBhvr>
                                      <p:to x="100000" y="100000"/>
                                    </p:animScale>
                                    <p:animScale>
                                      <p:cBhvr>
                                        <p:cTn id="31" dur="13">
                                          <p:stCondLst>
                                            <p:cond delay="656"/>
                                          </p:stCondLst>
                                        </p:cTn>
                                        <p:tgtEl>
                                          <p:spTgt spid="2"/>
                                        </p:tgtEl>
                                      </p:cBhvr>
                                      <p:to x="100000" y="80000"/>
                                    </p:animScale>
                                    <p:animScale>
                                      <p:cBhvr>
                                        <p:cTn id="32" dur="83" decel="50000">
                                          <p:stCondLst>
                                            <p:cond delay="669"/>
                                          </p:stCondLst>
                                        </p:cTn>
                                        <p:tgtEl>
                                          <p:spTgt spid="2"/>
                                        </p:tgtEl>
                                      </p:cBhvr>
                                      <p:to x="100000" y="100000"/>
                                    </p:animScale>
                                    <p:animScale>
                                      <p:cBhvr>
                                        <p:cTn id="33" dur="13">
                                          <p:stCondLst>
                                            <p:cond delay="821"/>
                                          </p:stCondLst>
                                        </p:cTn>
                                        <p:tgtEl>
                                          <p:spTgt spid="2"/>
                                        </p:tgtEl>
                                      </p:cBhvr>
                                      <p:to x="100000" y="90000"/>
                                    </p:animScale>
                                    <p:animScale>
                                      <p:cBhvr>
                                        <p:cTn id="34" dur="83" decel="50000">
                                          <p:stCondLst>
                                            <p:cond delay="834"/>
                                          </p:stCondLst>
                                        </p:cTn>
                                        <p:tgtEl>
                                          <p:spTgt spid="2"/>
                                        </p:tgtEl>
                                      </p:cBhvr>
                                      <p:to x="100000" y="100000"/>
                                    </p:animScale>
                                    <p:animScale>
                                      <p:cBhvr>
                                        <p:cTn id="35" dur="13">
                                          <p:stCondLst>
                                            <p:cond delay="904"/>
                                          </p:stCondLst>
                                        </p:cTn>
                                        <p:tgtEl>
                                          <p:spTgt spid="2"/>
                                        </p:tgtEl>
                                      </p:cBhvr>
                                      <p:to x="100000" y="95000"/>
                                    </p:animScale>
                                    <p:animScale>
                                      <p:cBhvr>
                                        <p:cTn id="36" dur="83" decel="50000">
                                          <p:stCondLst>
                                            <p:cond delay="917"/>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75861"/>
            <a:ext cx="12191999" cy="6032421"/>
          </a:xfrm>
          <a:prstGeom prst="rect">
            <a:avLst/>
          </a:prstGeom>
        </p:spPr>
        <p:txBody>
          <a:bodyPr wrap="square">
            <a:spAutoFit/>
          </a:bodyPr>
          <a:lstStyle/>
          <a:p>
            <a:pPr algn="r" rtl="1">
              <a:lnSpc>
                <a:spcPct val="150000"/>
              </a:lnSpc>
            </a:pPr>
            <a:r>
              <a:rPr lang="fa-IR" sz="3200" dirty="0">
                <a:solidFill>
                  <a:srgbClr val="FF0000"/>
                </a:solidFill>
                <a:cs typeface="B Nazanin" panose="00000400000000000000" pitchFamily="2" charset="-78"/>
              </a:rPr>
              <a:t>در کل </a:t>
            </a:r>
            <a:r>
              <a:rPr lang="fa-IR" sz="3200" dirty="0">
                <a:cs typeface="B Nazanin" panose="00000400000000000000" pitchFamily="2" charset="-78"/>
              </a:rPr>
              <a:t>زایمان واژینال ترجیح داده می شود والقای لیبر معمولا بی خطر است .لیبر وزایمان بدون درد وکوتاه باشد.برای این امر:استفاده از روش های بی دردی(ترجیحا بی حسی اپیدورال)برای کاهش درد واضطراب.ابزار کمکی مثل واکیوم برای کوتاه کردن مرحله دوم وکاهش اثرات مانور والسالوا.</a:t>
            </a:r>
          </a:p>
          <a:p>
            <a:pPr algn="r" rtl="1">
              <a:lnSpc>
                <a:spcPct val="150000"/>
              </a:lnSpc>
            </a:pPr>
            <a:r>
              <a:rPr lang="fa-IR" sz="3600" dirty="0">
                <a:cs typeface="B Nazanin" panose="00000400000000000000" pitchFamily="2" charset="-78"/>
              </a:rPr>
              <a:t>سزارین در زنان با ویژگیهای زیر توصیه میشود: </a:t>
            </a:r>
          </a:p>
          <a:p>
            <a:pPr algn="r" rtl="1">
              <a:lnSpc>
                <a:spcPct val="150000"/>
              </a:lnSpc>
            </a:pPr>
            <a:r>
              <a:rPr lang="fa-IR" sz="3200" dirty="0">
                <a:cs typeface="B Nazanin" panose="00000400000000000000" pitchFamily="2" charset="-78"/>
              </a:rPr>
              <a:t>۱)اتساع ریشه ائورت بیش از ۴سانتی متر یا انوریسم ائورت ۲)نارسایی احتقانی حاد ‌شدید قلب </a:t>
            </a:r>
          </a:p>
          <a:p>
            <a:pPr algn="r" rtl="1">
              <a:lnSpc>
                <a:spcPct val="150000"/>
              </a:lnSpc>
            </a:pPr>
            <a:r>
              <a:rPr lang="fa-IR" sz="3200" dirty="0">
                <a:cs typeface="B Nazanin" panose="00000400000000000000" pitchFamily="2" charset="-78"/>
              </a:rPr>
              <a:t>۳)انفارکتوس اخیر میوکارد ۴)تنگی شدید ائورت علامتدار ۵)مصرف وارفارین در عرض ۲هفته قبل از زایمان ۶)نیاز به تعویض اورژانسی دریچه بلافاصله بعد زایمان.7)دایسکشن آئورت حاد یا مزمن.</a:t>
            </a:r>
          </a:p>
        </p:txBody>
      </p:sp>
      <p:sp>
        <p:nvSpPr>
          <p:cNvPr id="3" name="Rectangle 2"/>
          <p:cNvSpPr/>
          <p:nvPr/>
        </p:nvSpPr>
        <p:spPr>
          <a:xfrm>
            <a:off x="4863805" y="138780"/>
            <a:ext cx="2873274" cy="584775"/>
          </a:xfrm>
          <a:prstGeom prst="rect">
            <a:avLst/>
          </a:prstGeom>
        </p:spPr>
        <p:txBody>
          <a:bodyPr wrap="square">
            <a:spAutoFit/>
          </a:bodyPr>
          <a:lstStyle/>
          <a:p>
            <a:pPr algn="ctr" rtl="1"/>
            <a:r>
              <a:rPr lang="fa-IR" sz="3200" dirty="0">
                <a:ln>
                  <a:solidFill>
                    <a:srgbClr val="00B050"/>
                  </a:solidFill>
                </a:ln>
                <a:solidFill>
                  <a:srgbClr val="00B050"/>
                </a:solidFill>
                <a:effectLst>
                  <a:glow rad="228600">
                    <a:schemeClr val="accent6">
                      <a:satMod val="175000"/>
                      <a:alpha val="40000"/>
                    </a:schemeClr>
                  </a:glow>
                </a:effectLst>
                <a:cs typeface="B Nazanin" panose="00000400000000000000" pitchFamily="2" charset="-78"/>
              </a:rPr>
              <a:t>لیبر وزایمان </a:t>
            </a:r>
          </a:p>
        </p:txBody>
      </p:sp>
    </p:spTree>
    <p:extLst>
      <p:ext uri="{BB962C8B-B14F-4D97-AF65-F5344CB8AC3E}">
        <p14:creationId xmlns:p14="http://schemas.microsoft.com/office/powerpoint/2010/main" val="779380215"/>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strVal val="#ppt_w*0.70"/>
                                          </p:val>
                                        </p:tav>
                                        <p:tav tm="100000">
                                          <p:val>
                                            <p:strVal val="#ppt_w"/>
                                          </p:val>
                                        </p:tav>
                                      </p:tavLst>
                                    </p:anim>
                                    <p:anim calcmode="lin" valueType="num">
                                      <p:cBhvr>
                                        <p:cTn id="13" dur="1000" fill="hold"/>
                                        <p:tgtEl>
                                          <p:spTgt spid="2"/>
                                        </p:tgtEl>
                                        <p:attrNameLst>
                                          <p:attrName>ppt_h</p:attrName>
                                        </p:attrNameLst>
                                      </p:cBhvr>
                                      <p:tavLst>
                                        <p:tav tm="0">
                                          <p:val>
                                            <p:strVal val="#ppt_h"/>
                                          </p:val>
                                        </p:tav>
                                        <p:tav tm="100000">
                                          <p:val>
                                            <p:strVal val="#ppt_h"/>
                                          </p:val>
                                        </p:tav>
                                      </p:tavLst>
                                    </p:anim>
                                    <p:animEffect transition="in" filter="fade">
                                      <p:cBhvr>
                                        <p:cTn id="1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1746" y="2188437"/>
            <a:ext cx="9464414" cy="1096899"/>
          </a:xfrm>
        </p:spPr>
        <p:txBody>
          <a:bodyPr>
            <a:normAutofit/>
          </a:bodyPr>
          <a:lstStyle/>
          <a:p>
            <a:r>
              <a:rPr lang="en-US" sz="4400" dirty="0"/>
              <a:t>Resuscitation in pregnancy</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5962" t="38159" r="1934" b="2631"/>
          <a:stretch/>
        </p:blipFill>
        <p:spPr>
          <a:xfrm>
            <a:off x="2670667" y="3142165"/>
            <a:ext cx="4005329" cy="3477296"/>
          </a:xfrm>
          <a:prstGeom prst="rect">
            <a:avLst/>
          </a:prstGeom>
        </p:spPr>
      </p:pic>
      <p:sp>
        <p:nvSpPr>
          <p:cNvPr id="6" name="Title 5">
            <a:extLst>
              <a:ext uri="{FF2B5EF4-FFF2-40B4-BE49-F238E27FC236}">
                <a16:creationId xmlns:a16="http://schemas.microsoft.com/office/drawing/2014/main" id="{E371A7E9-9800-4AF4-9170-2E92F81A2D92}"/>
              </a:ext>
            </a:extLst>
          </p:cNvPr>
          <p:cNvSpPr>
            <a:spLocks noGrp="1"/>
          </p:cNvSpPr>
          <p:nvPr>
            <p:ph type="ctrTitle"/>
          </p:nvPr>
        </p:nvSpPr>
        <p:spPr/>
        <p:txBody>
          <a:bodyPr/>
          <a:lstStyle/>
          <a:p>
            <a:endParaRPr lang="en-US"/>
          </a:p>
        </p:txBody>
      </p:sp>
    </p:spTree>
    <p:extLst>
      <p:ext uri="{BB962C8B-B14F-4D97-AF65-F5344CB8AC3E}">
        <p14:creationId xmlns:p14="http://schemas.microsoft.com/office/powerpoint/2010/main" val="2796754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512" y="1012954"/>
            <a:ext cx="12070976" cy="5509200"/>
          </a:xfrm>
          <a:prstGeom prst="rect">
            <a:avLst/>
          </a:prstGeom>
        </p:spPr>
        <p:txBody>
          <a:bodyPr wrap="square">
            <a:spAutoFit/>
          </a:bodyPr>
          <a:lstStyle/>
          <a:p>
            <a:pPr algn="r" rtl="1"/>
            <a:r>
              <a:rPr lang="en-US" sz="3200" dirty="0" err="1">
                <a:ln>
                  <a:solidFill>
                    <a:srgbClr val="00B0F0"/>
                  </a:solidFill>
                </a:ln>
                <a:effectLst>
                  <a:glow rad="228600">
                    <a:schemeClr val="accent4">
                      <a:satMod val="175000"/>
                      <a:alpha val="40000"/>
                    </a:schemeClr>
                  </a:glow>
                </a:effectLst>
                <a:cs typeface="B Nazanin" panose="00000400000000000000" pitchFamily="2" charset="-78"/>
              </a:rPr>
              <a:t>در</a:t>
            </a:r>
            <a:r>
              <a:rPr lang="en-US" sz="3200" dirty="0">
                <a:ln>
                  <a:solidFill>
                    <a:srgbClr val="00B0F0"/>
                  </a:solidFill>
                </a:ln>
                <a:effectLst>
                  <a:glow rad="228600">
                    <a:schemeClr val="accent4">
                      <a:satMod val="175000"/>
                      <a:alpha val="40000"/>
                    </a:schemeClr>
                  </a:glow>
                </a:effectLst>
                <a:cs typeface="B Nazanin" panose="00000400000000000000" pitchFamily="2" charset="-78"/>
              </a:rPr>
              <a:t> بیماران </a:t>
            </a:r>
            <a:r>
              <a:rPr lang="en-US" sz="3200" dirty="0" err="1">
                <a:ln>
                  <a:solidFill>
                    <a:srgbClr val="00B0F0"/>
                  </a:solidFill>
                </a:ln>
                <a:effectLst>
                  <a:glow rad="228600">
                    <a:schemeClr val="accent4">
                      <a:satMod val="175000"/>
                      <a:alpha val="40000"/>
                    </a:schemeClr>
                  </a:glow>
                </a:effectLst>
                <a:cs typeface="B Nazanin" panose="00000400000000000000" pitchFamily="2" charset="-78"/>
              </a:rPr>
              <a:t>پر</a:t>
            </a:r>
            <a:r>
              <a:rPr lang="en-US" sz="3200" dirty="0">
                <a:ln>
                  <a:solidFill>
                    <a:srgbClr val="00B0F0"/>
                  </a:solidFill>
                </a:ln>
                <a:effectLst>
                  <a:glow rad="228600">
                    <a:schemeClr val="accent4">
                      <a:satMod val="175000"/>
                      <a:alpha val="40000"/>
                    </a:schemeClr>
                  </a:glow>
                </a:effectLst>
                <a:cs typeface="B Nazanin" panose="00000400000000000000" pitchFamily="2" charset="-78"/>
              </a:rPr>
              <a:t> </a:t>
            </a:r>
            <a:r>
              <a:rPr lang="en-US" sz="3200" dirty="0" err="1">
                <a:ln>
                  <a:solidFill>
                    <a:srgbClr val="00B0F0"/>
                  </a:solidFill>
                </a:ln>
                <a:effectLst>
                  <a:glow rad="228600">
                    <a:schemeClr val="accent4">
                      <a:satMod val="175000"/>
                      <a:alpha val="40000"/>
                    </a:schemeClr>
                  </a:glow>
                </a:effectLst>
                <a:cs typeface="B Nazanin" panose="00000400000000000000" pitchFamily="2" charset="-78"/>
              </a:rPr>
              <a:t>خطر</a:t>
            </a:r>
            <a:r>
              <a:rPr lang="en-US" sz="3200" dirty="0">
                <a:ln>
                  <a:solidFill>
                    <a:srgbClr val="00B0F0"/>
                  </a:solidFill>
                </a:ln>
                <a:effectLst>
                  <a:glow rad="228600">
                    <a:schemeClr val="accent4">
                      <a:satMod val="175000"/>
                      <a:alpha val="40000"/>
                    </a:schemeClr>
                  </a:glow>
                </a:effectLst>
                <a:cs typeface="B Nazanin" panose="00000400000000000000" pitchFamily="2" charset="-78"/>
              </a:rPr>
              <a:t> </a:t>
            </a:r>
            <a:r>
              <a:rPr lang="en-US" sz="3200" dirty="0" err="1">
                <a:ln>
                  <a:solidFill>
                    <a:srgbClr val="00B0F0"/>
                  </a:solidFill>
                </a:ln>
                <a:effectLst>
                  <a:glow rad="228600">
                    <a:schemeClr val="accent4">
                      <a:satMod val="175000"/>
                      <a:alpha val="40000"/>
                    </a:schemeClr>
                  </a:glow>
                </a:effectLst>
                <a:cs typeface="B Nazanin" panose="00000400000000000000" pitchFamily="2" charset="-78"/>
              </a:rPr>
              <a:t>NVD</a:t>
            </a:r>
            <a:r>
              <a:rPr lang="en-US" sz="3200" dirty="0" err="1">
                <a:ln>
                  <a:solidFill>
                    <a:srgbClr val="FF0000"/>
                  </a:solidFill>
                </a:ln>
                <a:effectLst>
                  <a:glow rad="228600">
                    <a:schemeClr val="accent4">
                      <a:satMod val="175000"/>
                      <a:alpha val="40000"/>
                    </a:schemeClr>
                  </a:glow>
                </a:effectLst>
                <a:cs typeface="B Nazanin" panose="00000400000000000000" pitchFamily="2" charset="-78"/>
              </a:rPr>
              <a:t>باید</a:t>
            </a:r>
            <a:r>
              <a:rPr lang="en-US" sz="3200" dirty="0">
                <a:ln>
                  <a:solidFill>
                    <a:srgbClr val="00B0F0"/>
                  </a:solidFill>
                </a:ln>
                <a:effectLst>
                  <a:glow rad="228600">
                    <a:schemeClr val="accent4">
                      <a:satMod val="175000"/>
                      <a:alpha val="40000"/>
                    </a:schemeClr>
                  </a:glow>
                </a:effectLst>
                <a:cs typeface="B Nazanin" panose="00000400000000000000" pitchFamily="2" charset="-78"/>
              </a:rPr>
              <a:t> </a:t>
            </a:r>
          </a:p>
          <a:p>
            <a:pPr algn="r" rtl="1"/>
            <a:r>
              <a:rPr lang="en-US" sz="3200" dirty="0">
                <a:cs typeface="B Nazanin" panose="00000400000000000000" pitchFamily="2" charset="-78"/>
              </a:rPr>
              <a:t>۱</a:t>
            </a:r>
            <a:r>
              <a:rPr lang="fa-IR" sz="3200" dirty="0">
                <a:cs typeface="B Nazanin" panose="00000400000000000000" pitchFamily="2" charset="-78"/>
              </a:rPr>
              <a:t>)</a:t>
            </a:r>
            <a:r>
              <a:rPr lang="en-US" sz="3200" dirty="0" err="1">
                <a:cs typeface="B Nazanin" panose="00000400000000000000" pitchFamily="2" charset="-78"/>
              </a:rPr>
              <a:t>مونیتورینگ</a:t>
            </a:r>
            <a:r>
              <a:rPr lang="en-US" sz="3200" dirty="0">
                <a:cs typeface="B Nazanin" panose="00000400000000000000" pitchFamily="2" charset="-78"/>
              </a:rPr>
              <a:t> قلبی </a:t>
            </a:r>
            <a:r>
              <a:rPr lang="en-US" sz="3200" dirty="0" err="1">
                <a:cs typeface="B Nazanin" panose="00000400000000000000" pitchFamily="2" charset="-78"/>
              </a:rPr>
              <a:t>مادر</a:t>
            </a:r>
            <a:r>
              <a:rPr lang="en-US" sz="3200" dirty="0">
                <a:cs typeface="B Nazanin" panose="00000400000000000000" pitchFamily="2" charset="-78"/>
              </a:rPr>
              <a:t> </a:t>
            </a:r>
            <a:r>
              <a:rPr lang="en-US" sz="3200" dirty="0" err="1">
                <a:cs typeface="B Nazanin" panose="00000400000000000000" pitchFamily="2" charset="-78"/>
              </a:rPr>
              <a:t>وجنین</a:t>
            </a:r>
            <a:r>
              <a:rPr lang="en-US" sz="3200" dirty="0">
                <a:cs typeface="B Nazanin" panose="00000400000000000000" pitchFamily="2" charset="-78"/>
              </a:rPr>
              <a:t> </a:t>
            </a:r>
            <a:r>
              <a:rPr lang="en-US" sz="3200" dirty="0" err="1">
                <a:cs typeface="B Nazanin" panose="00000400000000000000" pitchFamily="2" charset="-78"/>
              </a:rPr>
              <a:t>در</a:t>
            </a:r>
            <a:r>
              <a:rPr lang="en-US" sz="3200" dirty="0">
                <a:cs typeface="B Nazanin" panose="00000400000000000000" pitchFamily="2" charset="-78"/>
              </a:rPr>
              <a:t> </a:t>
            </a:r>
            <a:r>
              <a:rPr lang="en-US" sz="3200" dirty="0" err="1">
                <a:cs typeface="B Nazanin" panose="00000400000000000000" pitchFamily="2" charset="-78"/>
              </a:rPr>
              <a:t>حین</a:t>
            </a:r>
            <a:r>
              <a:rPr lang="en-US" sz="3200" dirty="0">
                <a:cs typeface="B Nazanin" panose="00000400000000000000" pitchFamily="2" charset="-78"/>
              </a:rPr>
              <a:t> </a:t>
            </a:r>
            <a:r>
              <a:rPr lang="en-US" sz="3200" dirty="0" err="1">
                <a:cs typeface="B Nazanin" panose="00000400000000000000" pitchFamily="2" charset="-78"/>
              </a:rPr>
              <a:t>زایمان</a:t>
            </a:r>
            <a:r>
              <a:rPr lang="en-US" sz="3200" dirty="0">
                <a:cs typeface="B Nazanin" panose="00000400000000000000" pitchFamily="2" charset="-78"/>
              </a:rPr>
              <a:t> </a:t>
            </a:r>
          </a:p>
          <a:p>
            <a:pPr algn="r" rtl="1"/>
            <a:r>
              <a:rPr lang="en-US" sz="3200" dirty="0">
                <a:cs typeface="B Nazanin" panose="00000400000000000000" pitchFamily="2" charset="-78"/>
              </a:rPr>
              <a:t>۲</a:t>
            </a:r>
            <a:r>
              <a:rPr lang="fa-IR" sz="3200" dirty="0">
                <a:cs typeface="B Nazanin" panose="00000400000000000000" pitchFamily="2" charset="-78"/>
              </a:rPr>
              <a:t>)</a:t>
            </a:r>
            <a:r>
              <a:rPr lang="en-US" sz="3200" dirty="0" err="1">
                <a:cs typeface="B Nazanin" panose="00000400000000000000" pitchFamily="2" charset="-78"/>
              </a:rPr>
              <a:t>باید</a:t>
            </a:r>
            <a:r>
              <a:rPr lang="en-US" sz="3200" dirty="0">
                <a:cs typeface="B Nazanin" panose="00000400000000000000" pitchFamily="2" charset="-78"/>
              </a:rPr>
              <a:t> </a:t>
            </a:r>
            <a:r>
              <a:rPr lang="en-US" sz="3200" dirty="0" err="1">
                <a:cs typeface="B Nazanin" panose="00000400000000000000" pitchFamily="2" charset="-78"/>
              </a:rPr>
              <a:t>به</a:t>
            </a:r>
            <a:r>
              <a:rPr lang="en-US" sz="3200" dirty="0">
                <a:cs typeface="B Nazanin" panose="00000400000000000000" pitchFamily="2" charset="-78"/>
              </a:rPr>
              <a:t> </a:t>
            </a:r>
            <a:r>
              <a:rPr lang="en-US" sz="3200" dirty="0" err="1">
                <a:cs typeface="B Nazanin" panose="00000400000000000000" pitchFamily="2" charset="-78"/>
              </a:rPr>
              <a:t>پهلوی</a:t>
            </a:r>
            <a:r>
              <a:rPr lang="en-US" sz="3200" dirty="0">
                <a:cs typeface="B Nazanin" panose="00000400000000000000" pitchFamily="2" charset="-78"/>
              </a:rPr>
              <a:t> </a:t>
            </a:r>
            <a:r>
              <a:rPr lang="en-US" sz="3200" dirty="0" err="1">
                <a:cs typeface="B Nazanin" panose="00000400000000000000" pitchFamily="2" charset="-78"/>
              </a:rPr>
              <a:t>چپ</a:t>
            </a:r>
            <a:r>
              <a:rPr lang="en-US" sz="3200" dirty="0">
                <a:cs typeface="B Nazanin" panose="00000400000000000000" pitchFamily="2" charset="-78"/>
              </a:rPr>
              <a:t> </a:t>
            </a:r>
            <a:r>
              <a:rPr lang="en-US" sz="3200" dirty="0" err="1">
                <a:cs typeface="B Nazanin" panose="00000400000000000000" pitchFamily="2" charset="-78"/>
              </a:rPr>
              <a:t>بخوابد</a:t>
            </a:r>
            <a:r>
              <a:rPr lang="en-US" sz="3200" dirty="0">
                <a:cs typeface="B Nazanin" panose="00000400000000000000" pitchFamily="2" charset="-78"/>
              </a:rPr>
              <a:t> </a:t>
            </a:r>
            <a:r>
              <a:rPr lang="en-US" sz="3200" dirty="0" err="1">
                <a:cs typeface="B Nazanin" panose="00000400000000000000" pitchFamily="2" charset="-78"/>
              </a:rPr>
              <a:t>تا</a:t>
            </a:r>
            <a:r>
              <a:rPr lang="en-US" sz="3200" dirty="0">
                <a:cs typeface="B Nazanin" panose="00000400000000000000" pitchFamily="2" charset="-78"/>
              </a:rPr>
              <a:t> </a:t>
            </a:r>
            <a:r>
              <a:rPr lang="en-US" sz="3200" dirty="0" err="1">
                <a:cs typeface="B Nazanin" panose="00000400000000000000" pitchFamily="2" charset="-78"/>
              </a:rPr>
              <a:t>فشار</a:t>
            </a:r>
            <a:r>
              <a:rPr lang="en-US" sz="3200" dirty="0">
                <a:cs typeface="B Nazanin" panose="00000400000000000000" pitchFamily="2" charset="-78"/>
              </a:rPr>
              <a:t> </a:t>
            </a:r>
            <a:r>
              <a:rPr lang="en-US" sz="3200" dirty="0" err="1">
                <a:cs typeface="B Nazanin" panose="00000400000000000000" pitchFamily="2" charset="-78"/>
              </a:rPr>
              <a:t>از</a:t>
            </a:r>
            <a:r>
              <a:rPr lang="en-US" sz="3200" dirty="0">
                <a:cs typeface="B Nazanin" panose="00000400000000000000" pitchFamily="2" charset="-78"/>
              </a:rPr>
              <a:t> </a:t>
            </a:r>
            <a:r>
              <a:rPr lang="en-US" sz="3200" dirty="0" err="1">
                <a:cs typeface="B Nazanin" panose="00000400000000000000" pitchFamily="2" charset="-78"/>
              </a:rPr>
              <a:t>روی</a:t>
            </a:r>
            <a:r>
              <a:rPr lang="en-US" sz="3200" dirty="0">
                <a:cs typeface="B Nazanin" panose="00000400000000000000" pitchFamily="2" charset="-78"/>
              </a:rPr>
              <a:t> </a:t>
            </a:r>
            <a:r>
              <a:rPr lang="en-US" sz="3200" dirty="0" err="1">
                <a:cs typeface="B Nazanin" panose="00000400000000000000" pitchFamily="2" charset="-78"/>
              </a:rPr>
              <a:t>IVCبر</a:t>
            </a:r>
            <a:r>
              <a:rPr lang="en-US" sz="3200" dirty="0">
                <a:cs typeface="B Nazanin" panose="00000400000000000000" pitchFamily="2" charset="-78"/>
              </a:rPr>
              <a:t> </a:t>
            </a:r>
            <a:r>
              <a:rPr lang="en-US" sz="3200" dirty="0" err="1">
                <a:cs typeface="B Nazanin" panose="00000400000000000000" pitchFamily="2" charset="-78"/>
              </a:rPr>
              <a:t>داشته</a:t>
            </a:r>
            <a:r>
              <a:rPr lang="en-US" sz="3200" dirty="0">
                <a:cs typeface="B Nazanin" panose="00000400000000000000" pitchFamily="2" charset="-78"/>
              </a:rPr>
              <a:t> </a:t>
            </a:r>
            <a:r>
              <a:rPr lang="en-US" sz="3200" dirty="0" err="1">
                <a:cs typeface="B Nazanin" panose="00000400000000000000" pitchFamily="2" charset="-78"/>
              </a:rPr>
              <a:t>شود</a:t>
            </a:r>
            <a:r>
              <a:rPr lang="en-US" sz="3200" dirty="0">
                <a:cs typeface="B Nazanin" panose="00000400000000000000" pitchFamily="2" charset="-78"/>
              </a:rPr>
              <a:t> </a:t>
            </a:r>
          </a:p>
          <a:p>
            <a:pPr algn="r" rtl="1"/>
            <a:r>
              <a:rPr lang="en-US" sz="3200" dirty="0">
                <a:cs typeface="B Nazanin" panose="00000400000000000000" pitchFamily="2" charset="-78"/>
              </a:rPr>
              <a:t>۳</a:t>
            </a:r>
            <a:r>
              <a:rPr lang="fa-IR" sz="3200" dirty="0">
                <a:cs typeface="B Nazanin" panose="00000400000000000000" pitchFamily="2" charset="-78"/>
              </a:rPr>
              <a:t>)</a:t>
            </a:r>
            <a:r>
              <a:rPr lang="en-US" sz="3200" dirty="0" err="1">
                <a:cs typeface="B Nazanin" panose="00000400000000000000" pitchFamily="2" charset="-78"/>
              </a:rPr>
              <a:t>مرحله</a:t>
            </a:r>
            <a:r>
              <a:rPr lang="en-US" sz="3200" dirty="0">
                <a:cs typeface="B Nazanin" panose="00000400000000000000" pitchFamily="2" charset="-78"/>
              </a:rPr>
              <a:t> </a:t>
            </a:r>
            <a:r>
              <a:rPr lang="en-US" sz="3200" dirty="0" err="1">
                <a:cs typeface="B Nazanin" panose="00000400000000000000" pitchFamily="2" charset="-78"/>
              </a:rPr>
              <a:t>دوم</a:t>
            </a:r>
            <a:r>
              <a:rPr lang="en-US" sz="3200" dirty="0">
                <a:cs typeface="B Nazanin" panose="00000400000000000000" pitchFamily="2" charset="-78"/>
              </a:rPr>
              <a:t> </a:t>
            </a:r>
            <a:r>
              <a:rPr lang="en-US" sz="3200" dirty="0" err="1">
                <a:cs typeface="B Nazanin" panose="00000400000000000000" pitchFamily="2" charset="-78"/>
              </a:rPr>
              <a:t>زایمان</a:t>
            </a:r>
            <a:r>
              <a:rPr lang="en-US" sz="3200" dirty="0">
                <a:cs typeface="B Nazanin" panose="00000400000000000000" pitchFamily="2" charset="-78"/>
              </a:rPr>
              <a:t> </a:t>
            </a:r>
            <a:r>
              <a:rPr lang="en-US" sz="3200" dirty="0" err="1">
                <a:cs typeface="B Nazanin" panose="00000400000000000000" pitchFamily="2" charset="-78"/>
              </a:rPr>
              <a:t>به</a:t>
            </a:r>
            <a:r>
              <a:rPr lang="en-US" sz="3200" dirty="0">
                <a:cs typeface="B Nazanin" panose="00000400000000000000" pitchFamily="2" charset="-78"/>
              </a:rPr>
              <a:t> </a:t>
            </a:r>
            <a:r>
              <a:rPr lang="en-US" sz="3200" dirty="0" err="1">
                <a:cs typeface="B Nazanin" panose="00000400000000000000" pitchFamily="2" charset="-78"/>
              </a:rPr>
              <a:t>صورت</a:t>
            </a:r>
            <a:r>
              <a:rPr lang="en-US" sz="3200" dirty="0">
                <a:cs typeface="B Nazanin" panose="00000400000000000000" pitchFamily="2" charset="-78"/>
              </a:rPr>
              <a:t> </a:t>
            </a:r>
            <a:r>
              <a:rPr lang="en-US" sz="3200" dirty="0" err="1">
                <a:cs typeface="B Nazanin" panose="00000400000000000000" pitchFamily="2" charset="-78"/>
              </a:rPr>
              <a:t>تسهیل</a:t>
            </a:r>
            <a:r>
              <a:rPr lang="en-US" sz="3200" dirty="0">
                <a:cs typeface="B Nazanin" panose="00000400000000000000" pitchFamily="2" charset="-78"/>
              </a:rPr>
              <a:t> </a:t>
            </a:r>
            <a:r>
              <a:rPr lang="en-US" sz="3200" dirty="0" err="1">
                <a:cs typeface="B Nazanin" panose="00000400000000000000" pitchFamily="2" charset="-78"/>
              </a:rPr>
              <a:t>شده</a:t>
            </a:r>
            <a:r>
              <a:rPr lang="en-US" sz="3200" dirty="0">
                <a:cs typeface="B Nazanin" panose="00000400000000000000" pitchFamily="2" charset="-78"/>
              </a:rPr>
              <a:t> </a:t>
            </a:r>
            <a:r>
              <a:rPr lang="en-US" sz="3200" dirty="0" err="1">
                <a:cs typeface="B Nazanin" panose="00000400000000000000" pitchFamily="2" charset="-78"/>
              </a:rPr>
              <a:t>وبا</a:t>
            </a:r>
            <a:r>
              <a:rPr lang="en-US" sz="3200" dirty="0">
                <a:cs typeface="B Nazanin" panose="00000400000000000000" pitchFamily="2" charset="-78"/>
              </a:rPr>
              <a:t> </a:t>
            </a:r>
            <a:r>
              <a:rPr lang="en-US" sz="3200" dirty="0" err="1">
                <a:cs typeface="B Nazanin" panose="00000400000000000000" pitchFamily="2" charset="-78"/>
              </a:rPr>
              <a:t>سرعت</a:t>
            </a:r>
            <a:r>
              <a:rPr lang="en-US" sz="3200" dirty="0">
                <a:cs typeface="B Nazanin" panose="00000400000000000000" pitchFamily="2" charset="-78"/>
              </a:rPr>
              <a:t> </a:t>
            </a:r>
            <a:r>
              <a:rPr lang="en-US" sz="3200" dirty="0" err="1">
                <a:cs typeface="B Nazanin" panose="00000400000000000000" pitchFamily="2" charset="-78"/>
              </a:rPr>
              <a:t>بیشتر</a:t>
            </a:r>
            <a:r>
              <a:rPr lang="en-US" sz="3200" dirty="0">
                <a:cs typeface="B Nazanin" panose="00000400000000000000" pitchFamily="2" charset="-78"/>
              </a:rPr>
              <a:t> </a:t>
            </a:r>
            <a:r>
              <a:rPr lang="en-US" sz="3200" dirty="0" err="1">
                <a:cs typeface="B Nazanin" panose="00000400000000000000" pitchFamily="2" charset="-78"/>
              </a:rPr>
              <a:t>انجام</a:t>
            </a:r>
            <a:r>
              <a:rPr lang="en-US" sz="3200" dirty="0">
                <a:cs typeface="B Nazanin" panose="00000400000000000000" pitchFamily="2" charset="-78"/>
              </a:rPr>
              <a:t> </a:t>
            </a:r>
            <a:r>
              <a:rPr lang="en-US" sz="3200" dirty="0" err="1">
                <a:cs typeface="B Nazanin" panose="00000400000000000000" pitchFamily="2" charset="-78"/>
              </a:rPr>
              <a:t>شود</a:t>
            </a:r>
            <a:r>
              <a:rPr lang="en-US" sz="3200" dirty="0">
                <a:cs typeface="B Nazanin" panose="00000400000000000000" pitchFamily="2" charset="-78"/>
              </a:rPr>
              <a:t> </a:t>
            </a:r>
          </a:p>
          <a:p>
            <a:pPr algn="r" rtl="1"/>
            <a:r>
              <a:rPr lang="en-US" sz="3200" dirty="0">
                <a:cs typeface="B Nazanin" panose="00000400000000000000" pitchFamily="2" charset="-78"/>
              </a:rPr>
              <a:t>۴</a:t>
            </a:r>
            <a:r>
              <a:rPr lang="fa-IR" sz="3200" dirty="0">
                <a:cs typeface="B Nazanin" panose="00000400000000000000" pitchFamily="2" charset="-78"/>
              </a:rPr>
              <a:t>)</a:t>
            </a:r>
            <a:r>
              <a:rPr lang="en-US" sz="3200" dirty="0" err="1">
                <a:cs typeface="B Nazanin" panose="00000400000000000000" pitchFamily="2" charset="-78"/>
              </a:rPr>
              <a:t>خون</a:t>
            </a:r>
            <a:r>
              <a:rPr lang="en-US" sz="3200" dirty="0">
                <a:cs typeface="B Nazanin" panose="00000400000000000000" pitchFamily="2" charset="-78"/>
              </a:rPr>
              <a:t> </a:t>
            </a:r>
            <a:r>
              <a:rPr lang="en-US" sz="3200" dirty="0" err="1">
                <a:cs typeface="B Nazanin" panose="00000400000000000000" pitchFamily="2" charset="-78"/>
              </a:rPr>
              <a:t>از</a:t>
            </a:r>
            <a:r>
              <a:rPr lang="en-US" sz="3200" dirty="0">
                <a:cs typeface="B Nazanin" panose="00000400000000000000" pitchFamily="2" charset="-78"/>
              </a:rPr>
              <a:t> </a:t>
            </a:r>
            <a:r>
              <a:rPr lang="en-US" sz="3200" dirty="0" err="1">
                <a:cs typeface="B Nazanin" panose="00000400000000000000" pitchFamily="2" charset="-78"/>
              </a:rPr>
              <a:t>دست</a:t>
            </a:r>
            <a:r>
              <a:rPr lang="en-US" sz="3200" dirty="0">
                <a:cs typeface="B Nazanin" panose="00000400000000000000" pitchFamily="2" charset="-78"/>
              </a:rPr>
              <a:t> </a:t>
            </a:r>
            <a:r>
              <a:rPr lang="en-US" sz="3200" dirty="0" err="1">
                <a:cs typeface="B Nazanin" panose="00000400000000000000" pitchFamily="2" charset="-78"/>
              </a:rPr>
              <a:t>رفته</a:t>
            </a:r>
            <a:r>
              <a:rPr lang="en-US" sz="3200" dirty="0">
                <a:cs typeface="B Nazanin" panose="00000400000000000000" pitchFamily="2" charset="-78"/>
              </a:rPr>
              <a:t> </a:t>
            </a:r>
            <a:r>
              <a:rPr lang="en-US" sz="3200" dirty="0" err="1">
                <a:cs typeface="B Nazanin" panose="00000400000000000000" pitchFamily="2" charset="-78"/>
              </a:rPr>
              <a:t>سریعا</a:t>
            </a:r>
            <a:r>
              <a:rPr lang="en-US" sz="3200" dirty="0">
                <a:cs typeface="B Nazanin" panose="00000400000000000000" pitchFamily="2" charset="-78"/>
              </a:rPr>
              <a:t> </a:t>
            </a:r>
            <a:r>
              <a:rPr lang="en-US" sz="3200" dirty="0" err="1">
                <a:cs typeface="B Nazanin" panose="00000400000000000000" pitchFamily="2" charset="-78"/>
              </a:rPr>
              <a:t>جایگزین</a:t>
            </a:r>
            <a:r>
              <a:rPr lang="en-US" sz="3200" dirty="0">
                <a:cs typeface="B Nazanin" panose="00000400000000000000" pitchFamily="2" charset="-78"/>
              </a:rPr>
              <a:t> </a:t>
            </a:r>
            <a:r>
              <a:rPr lang="en-US" sz="3200" dirty="0" err="1">
                <a:cs typeface="B Nazanin" panose="00000400000000000000" pitchFamily="2" charset="-78"/>
              </a:rPr>
              <a:t>شود</a:t>
            </a:r>
            <a:endParaRPr lang="fa-IR" sz="3200" dirty="0">
              <a:cs typeface="B Nazanin" panose="00000400000000000000" pitchFamily="2" charset="-78"/>
            </a:endParaRPr>
          </a:p>
          <a:p>
            <a:pPr algn="r" rtl="1"/>
            <a:r>
              <a:rPr lang="fa-IR" sz="3200" dirty="0">
                <a:cs typeface="B Nazanin" panose="00000400000000000000" pitchFamily="2" charset="-78"/>
              </a:rPr>
              <a:t>5)علایم حیاتی بطور مکرر در بین انقباضات کنترل شوند </a:t>
            </a:r>
          </a:p>
          <a:p>
            <a:pPr algn="r" rtl="1"/>
            <a:r>
              <a:rPr lang="fa-IR" sz="3200" dirty="0">
                <a:cs typeface="B Nazanin" panose="00000400000000000000" pitchFamily="2" charset="-78"/>
              </a:rPr>
              <a:t>6)افزایش ضربان قلب بیش از ۱۰۰ویا تعداد تنفس به بیش از ۲۴بار در دقیقه ،بویژه در صورتی که با تنگی نفس همراه باشد ،احتمال نارسایی بطنی قریب الوقوع را مطرح می‌کند .</a:t>
            </a:r>
          </a:p>
          <a:p>
            <a:pPr algn="r" rtl="1"/>
            <a:r>
              <a:rPr lang="fa-IR" sz="3200" dirty="0">
                <a:effectLst>
                  <a:glow rad="228600">
                    <a:schemeClr val="accent4">
                      <a:satMod val="175000"/>
                      <a:alpha val="40000"/>
                    </a:schemeClr>
                  </a:glow>
                </a:effectLst>
                <a:cs typeface="B Nazanin" panose="00000400000000000000" pitchFamily="2" charset="-78"/>
              </a:rPr>
              <a:t>نارسایی قلبی هنگام زایمان </a:t>
            </a:r>
            <a:r>
              <a:rPr lang="fa-IR" sz="3200" dirty="0">
                <a:cs typeface="B Nazanin" panose="00000400000000000000" pitchFamily="2" charset="-78"/>
              </a:rPr>
              <a:t>:</a:t>
            </a:r>
          </a:p>
          <a:p>
            <a:pPr algn="r" rtl="1"/>
            <a:r>
              <a:rPr lang="fa-IR" sz="3200" dirty="0">
                <a:cs typeface="B Nazanin" panose="00000400000000000000" pitchFamily="2" charset="-78"/>
              </a:rPr>
              <a:t>عدم جبران قلبی عروقی در حین لیبر ،ممکن است به صورت ادم ریه وهیپوکسی ،هیپوتانسیون یا هر دو تظاهر کند </a:t>
            </a:r>
          </a:p>
        </p:txBody>
      </p:sp>
    </p:spTree>
    <p:extLst>
      <p:ext uri="{BB962C8B-B14F-4D97-AF65-F5344CB8AC3E}">
        <p14:creationId xmlns:p14="http://schemas.microsoft.com/office/powerpoint/2010/main" val="51263298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832" y="675861"/>
            <a:ext cx="11574846" cy="6678751"/>
          </a:xfrm>
          <a:prstGeom prst="rect">
            <a:avLst/>
          </a:prstGeom>
        </p:spPr>
        <p:txBody>
          <a:bodyPr wrap="square">
            <a:spAutoFit/>
          </a:bodyPr>
          <a:lstStyle/>
          <a:p>
            <a:pPr algn="r" rtl="1">
              <a:lnSpc>
                <a:spcPct val="150000"/>
              </a:lnSpc>
            </a:pPr>
            <a:r>
              <a:rPr lang="fa-IR" sz="3200" dirty="0">
                <a:cs typeface="B Nazanin" panose="00000400000000000000" pitchFamily="2" charset="-78"/>
              </a:rPr>
              <a:t>حتی زنانی که در دوران حاملگی ، لیبر یا زایمان نشانه ای از اختلال قلبی را نشان نمیدهند </a:t>
            </a:r>
            <a:r>
              <a:rPr lang="fa-IR" sz="3200" dirty="0">
                <a:solidFill>
                  <a:srgbClr val="FF0000"/>
                </a:solidFill>
                <a:cs typeface="B Nazanin" panose="00000400000000000000" pitchFamily="2" charset="-78"/>
              </a:rPr>
              <a:t>ممکن </a:t>
            </a:r>
            <a:r>
              <a:rPr lang="fa-IR" sz="3200" dirty="0">
                <a:cs typeface="B Nazanin" panose="00000400000000000000" pitchFamily="2" charset="-78"/>
              </a:rPr>
              <a:t>است در دوره بعد زایمان هنگام بحرکت در آمدن مایع بداخل داخل عروق ،‌کاهش مقاومت عروق محیطی ،بار بیش‌تری بر قلب که‌ باعث عدم جبران قلبی شود ،</a:t>
            </a:r>
            <a:r>
              <a:rPr lang="fa-IR" sz="3200" dirty="0">
                <a:solidFill>
                  <a:srgbClr val="FF0000"/>
                </a:solidFill>
                <a:cs typeface="B Nazanin" panose="00000400000000000000" pitchFamily="2" charset="-78"/>
              </a:rPr>
              <a:t>بنابراین</a:t>
            </a:r>
            <a:r>
              <a:rPr lang="fa-IR" sz="3200" dirty="0">
                <a:cs typeface="B Nazanin" panose="00000400000000000000" pitchFamily="2" charset="-78"/>
              </a:rPr>
              <a:t> ادامه مراقبتهای دقیق دوره نفاس حایز اهمیت </a:t>
            </a:r>
          </a:p>
          <a:p>
            <a:pPr algn="r" rtl="1">
              <a:lnSpc>
                <a:spcPct val="150000"/>
              </a:lnSpc>
            </a:pPr>
            <a:r>
              <a:rPr lang="fa-IR" sz="3200" dirty="0">
                <a:cs typeface="B Nazanin" panose="00000400000000000000" pitchFamily="2" charset="-78"/>
              </a:rPr>
              <a:t>خونریزی،کم خونی ،عفونت وترومبو آمبولی در دوره پس از زایمان ، در افراد با بیماری قلبی باعث تسریع نارسایی قلبی بعد از زایمان میشود .سر تخت بالا باشدوبیمار به پهلو بخوابد</a:t>
            </a:r>
          </a:p>
          <a:p>
            <a:pPr algn="r" rtl="1">
              <a:lnSpc>
                <a:spcPct val="150000"/>
              </a:lnSpc>
            </a:pPr>
            <a:r>
              <a:rPr lang="fa-IR" sz="3200" dirty="0">
                <a:cs typeface="B Nazanin" panose="00000400000000000000" pitchFamily="2" charset="-78"/>
              </a:rPr>
              <a:t>کنترل دقیق خونریزی،علایم حیاتی،وجذب ودفع مایعات،</a:t>
            </a:r>
            <a:r>
              <a:rPr lang="fa-IR" sz="3200" dirty="0">
                <a:solidFill>
                  <a:srgbClr val="FF0000"/>
                </a:solidFill>
                <a:cs typeface="B Nazanin" panose="00000400000000000000" pitchFamily="2" charset="-78"/>
              </a:rPr>
              <a:t>هر15 دقیقه تا یک ساعت </a:t>
            </a:r>
            <a:r>
              <a:rPr lang="fa-IR" sz="3200" dirty="0">
                <a:cs typeface="B Nazanin" panose="00000400000000000000" pitchFamily="2" charset="-78"/>
              </a:rPr>
              <a:t>وسپس در صورت طبیعی بودن همه موارد،طبق دستور عمل کشوری.از افزایش بی دلیل حجم مایعات تجویزی اجتناب گردد.</a:t>
            </a:r>
          </a:p>
        </p:txBody>
      </p:sp>
      <p:sp>
        <p:nvSpPr>
          <p:cNvPr id="3" name="Rectangle 2"/>
          <p:cNvSpPr/>
          <p:nvPr/>
        </p:nvSpPr>
        <p:spPr>
          <a:xfrm>
            <a:off x="4391847" y="346403"/>
            <a:ext cx="3408305" cy="584775"/>
          </a:xfrm>
          <a:prstGeom prst="rect">
            <a:avLst/>
          </a:prstGeom>
        </p:spPr>
        <p:txBody>
          <a:bodyPr wrap="none">
            <a:spAutoFit/>
          </a:bodyPr>
          <a:lstStyle/>
          <a:p>
            <a:pPr algn="r" rtl="1"/>
            <a:r>
              <a:rPr lang="fa-IR" sz="3200">
                <a:ln>
                  <a:solidFill>
                    <a:srgbClr val="00B050"/>
                  </a:solidFill>
                </a:ln>
                <a:solidFill>
                  <a:srgbClr val="00B050"/>
                </a:solidFill>
                <a:effectLst>
                  <a:glow rad="228600">
                    <a:schemeClr val="accent6">
                      <a:satMod val="175000"/>
                      <a:alpha val="40000"/>
                    </a:schemeClr>
                  </a:glow>
                </a:effectLst>
                <a:cs typeface="B Nazanin" panose="00000400000000000000" pitchFamily="2" charset="-78"/>
              </a:rPr>
              <a:t>دوره نفاس (بعد از زایمان)</a:t>
            </a:r>
            <a:endParaRPr lang="fa-IR" sz="3200" dirty="0">
              <a:ln>
                <a:solidFill>
                  <a:srgbClr val="00B050"/>
                </a:solidFill>
              </a:ln>
              <a:solidFill>
                <a:srgbClr val="00B050"/>
              </a:solidFill>
              <a:effectLst>
                <a:glow rad="228600">
                  <a:schemeClr val="accent6">
                    <a:satMod val="175000"/>
                    <a:alpha val="40000"/>
                  </a:schemeClr>
                </a:glow>
              </a:effectLst>
              <a:cs typeface="B Nazanin" panose="00000400000000000000" pitchFamily="2" charset="-78"/>
            </a:endParaRPr>
          </a:p>
        </p:txBody>
      </p:sp>
    </p:spTree>
    <p:extLst>
      <p:ext uri="{BB962C8B-B14F-4D97-AF65-F5344CB8AC3E}">
        <p14:creationId xmlns:p14="http://schemas.microsoft.com/office/powerpoint/2010/main" val="3294719516"/>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1893" tIns="179331" rIns="61893" bIns="179331"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panose="020B0604020202020204" pitchFamily="34" charset="0"/>
              </a:rPr>
              <a:t> </a:t>
            </a:r>
          </a:p>
        </p:txBody>
      </p:sp>
      <p:sp>
        <p:nvSpPr>
          <p:cNvPr id="5" name="Rectangle 4"/>
          <p:cNvSpPr/>
          <p:nvPr/>
        </p:nvSpPr>
        <p:spPr>
          <a:xfrm>
            <a:off x="169333" y="270932"/>
            <a:ext cx="9877778" cy="7109639"/>
          </a:xfrm>
          <a:prstGeom prst="rect">
            <a:avLst/>
          </a:prstGeom>
        </p:spPr>
        <p:txBody>
          <a:bodyPr wrap="square">
            <a:spAutoFit/>
          </a:bodyPr>
          <a:lstStyle/>
          <a:p>
            <a:pPr algn="r" rtl="1"/>
            <a:r>
              <a:rPr lang="fa-IR" sz="2400" dirty="0"/>
              <a:t>يكي از اقدامات حياتي در مادران باردار احيا قلبي ريوي : كه در صورت انجام صحيح، درصد موفقيت بالايي داشته و جان مادر و جنين را نجات</a:t>
            </a:r>
          </a:p>
          <a:p>
            <a:pPr algn="r" rtl="1"/>
            <a:r>
              <a:rPr lang="fa-IR" sz="2400" dirty="0"/>
              <a:t> احیای قلبی ریوی: سلسله اعمالی توسط افراد اگاه و حاضر در صحنه برای بازگرداندن عملکرد قلب و ریه و پیشگیری از مرگ مغزی که هدف نهایی در احیا</a:t>
            </a:r>
          </a:p>
          <a:p>
            <a:pPr algn="r" rtl="1"/>
            <a:endParaRPr lang="fa-IR" sz="2400" dirty="0"/>
          </a:p>
          <a:p>
            <a:pPr algn="r" rtl="1"/>
            <a:r>
              <a:rPr lang="fa-IR" sz="2400" dirty="0"/>
              <a:t>دراحيا بايد تغييرات فيزيولوژيك و آناتوميك مادر باردار را در طول دوران بارداري</a:t>
            </a:r>
          </a:p>
          <a:p>
            <a:pPr algn="r" rtl="1"/>
            <a:r>
              <a:rPr lang="fa-IR" sz="2400" dirty="0"/>
              <a:t> وجود جنين همراه با افزايش مصرف اكسيژن و توليد دي اكسيد كربن است كه براي انجام اين مهم فعاليت سيستم قلب و ريوي؛ برون ده قلب و ضربان قلب  تهويه دقيقه اي، حجم جاري و تعداد تنفس افزايش مي يابند.</a:t>
            </a:r>
          </a:p>
          <a:p>
            <a:pPr algn="r" rtl="1"/>
            <a:r>
              <a:rPr lang="fa-IR" sz="2400" dirty="0"/>
              <a:t>در باز نمودن راه هوايي چون مخاط راه هوايي شكننده ومتورم شده و هنگام كارگذاري وسايل حمايتي بايد درخونريزي ها و تشديد ادم احتياط کرد. </a:t>
            </a:r>
          </a:p>
          <a:p>
            <a:pPr algn="r" rtl="1"/>
            <a:r>
              <a:rPr lang="fa-IR" sz="2400" dirty="0"/>
              <a:t>در تهويه بايد از افزايش و يا كاهش  تهويه اجتناب نمود، چون تغيير در دي اكسيد كربن و </a:t>
            </a:r>
            <a:r>
              <a:rPr lang="en-US" sz="2400" dirty="0"/>
              <a:t>PH </a:t>
            </a:r>
            <a:r>
              <a:rPr lang="fa-IR" sz="2400" dirty="0"/>
              <a:t>باعث تغيير خون رساني جنين مي گردد. </a:t>
            </a:r>
          </a:p>
          <a:p>
            <a:pPr algn="r" rtl="1"/>
            <a:r>
              <a:rPr lang="fa-IR" sz="2400" dirty="0"/>
              <a:t>بعلت برجستگي پستانها و بالا آمدن ديافراگم، ماساژ قلبي بر استرنوم مياني بايد انجام شود. استفاده از داروها با وجود تغييرات در خون رساني جفتي، منعي ندارد و تنها تراتوژن بودن دارو بايد مدنظر باشد. در احيا مادر حامله در صورت پاسخ ندادن به احيا بعد از پنج دقيقه، بايد براي انجام سزارين و خروج جنين اقدام نمود. تخليه رحم در احيا مادر موثر بوده و بقا و وضعيت عصبي نوزاد را بهبود خواهد بخشيد.</a:t>
            </a:r>
            <a:endParaRPr lang="en-US" sz="2400" dirty="0"/>
          </a:p>
        </p:txBody>
      </p:sp>
    </p:spTree>
    <p:extLst>
      <p:ext uri="{BB962C8B-B14F-4D97-AF65-F5344CB8AC3E}">
        <p14:creationId xmlns:p14="http://schemas.microsoft.com/office/powerpoint/2010/main" val="2978486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0"/>
            <a:ext cx="11395396" cy="6857999"/>
          </a:xfrm>
        </p:spPr>
        <p:txBody>
          <a:bodyPr>
            <a:normAutofit fontScale="85000" lnSpcReduction="20000"/>
          </a:bodyPr>
          <a:lstStyle/>
          <a:p>
            <a:pPr marL="0" indent="0" algn="r">
              <a:buNone/>
            </a:pPr>
            <a:r>
              <a:rPr lang="fa-IR" b="1" dirty="0"/>
              <a:t>م</a:t>
            </a:r>
            <a:r>
              <a:rPr lang="ar-SA" sz="3300" b="1" dirty="0">
                <a:latin typeface="Arial" panose="020B0604020202020204" pitchFamily="34" charset="0"/>
                <a:cs typeface="Arial" panose="020B0604020202020204" pitchFamily="34" charset="0"/>
              </a:rPr>
              <a:t>رگ بالینی (ظاهری)- مرگ فیزیولوژیک (حقیقی)</a:t>
            </a:r>
          </a:p>
          <a:p>
            <a:pPr marL="0" indent="0" algn="r">
              <a:buNone/>
            </a:pPr>
            <a:r>
              <a:rPr lang="ar-SA" sz="3300" b="1" dirty="0">
                <a:latin typeface="Arial" panose="020B0604020202020204" pitchFamily="34" charset="0"/>
                <a:cs typeface="Arial" panose="020B0604020202020204" pitchFamily="34" charset="0"/>
              </a:rPr>
              <a:t>مرگ بالینی : توقف قابل برگشت علائم حیاتی ( نبض، تنفس، فشارخون) </a:t>
            </a:r>
            <a:r>
              <a:rPr lang="fa-IR" sz="3300" b="1" dirty="0">
                <a:latin typeface="Arial" panose="020B0604020202020204" pitchFamily="34" charset="0"/>
                <a:cs typeface="Arial" panose="020B0604020202020204" pitchFamily="34" charset="0"/>
              </a:rPr>
              <a:t>که </a:t>
            </a:r>
            <a:r>
              <a:rPr lang="ar-SA" sz="3300" b="1" dirty="0">
                <a:latin typeface="Arial" panose="020B0604020202020204" pitchFamily="34" charset="0"/>
                <a:cs typeface="Arial" panose="020B0604020202020204" pitchFamily="34" charset="0"/>
              </a:rPr>
              <a:t>آسیب های وارده قابل برگشت بوده و فرد به ظاهر مرده را می توان احیاء نمود.</a:t>
            </a:r>
          </a:p>
          <a:p>
            <a:pPr algn="r" rtl="1"/>
            <a:r>
              <a:rPr lang="ar-SA" sz="3300" b="1" dirty="0">
                <a:latin typeface="Arial" panose="020B0604020202020204" pitchFamily="34" charset="0"/>
                <a:cs typeface="Arial" panose="020B0604020202020204" pitchFamily="34" charset="0"/>
              </a:rPr>
              <a:t>مرگ فیزیولوژیک : توقف دائم تمام اعمال حیاتی که در آن بعلت تاخیر درآغاز احیاء ، فقدان اکسیژن رسانی منجر به آسیب های جبران ناپذیر مغز و پس سایر ارگان ها شده و فرد قابل احیا و برگشت نیست. در واقع  کاهش جریان خون و هیپوکسی بیش از 6-4 دقیقه منجر به مرگ  فیزیولوژیک می گردد. حرارت بدن: در مرگ حقیقی، حرارت بدن برابر با دمای محیط و سرد است ولی در مرگ بالینی حرارت بدن تابع محیط نبوده و گرم است</a:t>
            </a:r>
          </a:p>
          <a:p>
            <a:pPr algn="r" rtl="1"/>
            <a:r>
              <a:rPr lang="ar-SA" sz="3300" b="1" dirty="0">
                <a:latin typeface="Arial" panose="020B0604020202020204" pitchFamily="34" charset="0"/>
                <a:cs typeface="Arial" panose="020B0604020202020204" pitchFamily="34" charset="0"/>
              </a:rPr>
              <a:t>2- قوام عضلات: در مرگ حقیقی، عضلات سفت شده ولی در مرگ بالینی عضلات قوام طبیعی دارند.</a:t>
            </a:r>
          </a:p>
          <a:p>
            <a:pPr algn="r" rtl="1"/>
            <a:r>
              <a:rPr lang="ar-SA" sz="3300" b="1" dirty="0">
                <a:latin typeface="Arial" panose="020B0604020202020204" pitchFamily="34" charset="0"/>
                <a:cs typeface="Arial" panose="020B0604020202020204" pitchFamily="34" charset="0"/>
              </a:rPr>
              <a:t>3- رفلکس مردمک: در مرگ حقیقی، مردمک ها گشاد و در مقابل نور واکنشی نشان نمی دهند ولی در مرگ بالینی مردمک هادر مقابل نور تنگ می شود.</a:t>
            </a:r>
          </a:p>
          <a:p>
            <a:pPr marL="0" indent="0" algn="r" rtl="1">
              <a:buNone/>
            </a:pPr>
            <a:r>
              <a:rPr lang="ar-SA" sz="3300" b="1" dirty="0">
                <a:latin typeface="Arial" panose="020B0604020202020204" pitchFamily="34" charset="0"/>
                <a:cs typeface="Arial" panose="020B0604020202020204" pitchFamily="34" charset="0"/>
              </a:rPr>
              <a:t>علائم مشترک مرگ بالینی و فیزیولوژیک : </a:t>
            </a:r>
          </a:p>
          <a:p>
            <a:pPr marL="0" indent="0" algn="r">
              <a:buNone/>
            </a:pPr>
            <a:r>
              <a:rPr lang="ar-SA" sz="3300" b="1" dirty="0">
                <a:latin typeface="Arial" panose="020B0604020202020204" pitchFamily="34" charset="0"/>
                <a:cs typeface="Arial" panose="020B0604020202020204" pitchFamily="34" charset="0"/>
              </a:rPr>
              <a:t>1 - فقدان نبض، تنفس، فشارخون</a:t>
            </a:r>
          </a:p>
          <a:p>
            <a:pPr marL="0" indent="0" algn="r">
              <a:buNone/>
            </a:pPr>
            <a:r>
              <a:rPr lang="ar-SA" sz="3300" b="1" dirty="0">
                <a:latin typeface="Arial" panose="020B0604020202020204" pitchFamily="34" charset="0"/>
                <a:cs typeface="Arial" panose="020B0604020202020204" pitchFamily="34" charset="0"/>
              </a:rPr>
              <a:t>2 - اختلال سیستم عصبی مرکزی: بی هوشی، بی حرکتی ، بی حسی، اختلال رفلکس ها</a:t>
            </a:r>
          </a:p>
          <a:p>
            <a:pPr marL="0" indent="0" algn="r">
              <a:buNone/>
            </a:pPr>
            <a:r>
              <a:rPr lang="ar-SA" b="1" dirty="0"/>
              <a:t> </a:t>
            </a:r>
          </a:p>
          <a:p>
            <a:pPr marL="0" indent="0">
              <a:buNone/>
            </a:pPr>
            <a:endParaRPr lang="en-US" dirty="0"/>
          </a:p>
        </p:txBody>
      </p:sp>
    </p:spTree>
    <p:extLst>
      <p:ext uri="{BB962C8B-B14F-4D97-AF65-F5344CB8AC3E}">
        <p14:creationId xmlns:p14="http://schemas.microsoft.com/office/powerpoint/2010/main" val="3671723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
            <a:ext cx="11268232" cy="6041362"/>
          </a:xfrm>
        </p:spPr>
        <p:txBody>
          <a:bodyPr>
            <a:normAutofit/>
          </a:bodyPr>
          <a:lstStyle/>
          <a:p>
            <a:pPr algn="r">
              <a:lnSpc>
                <a:spcPct val="90000"/>
              </a:lnSpc>
              <a:buNone/>
              <a:defRPr/>
            </a:pPr>
            <a:r>
              <a:rPr lang="fa-IR" sz="2800" b="1" dirty="0">
                <a:latin typeface="Arial" panose="020B0604020202020204" pitchFamily="34" charset="0"/>
                <a:cs typeface="Arial" panose="020B0604020202020204" pitchFamily="34" charset="0"/>
              </a:rPr>
              <a:t>1 مراحل برخورد با بیمار فاقد علایم حیاتی</a:t>
            </a:r>
          </a:p>
          <a:p>
            <a:pPr algn="r">
              <a:lnSpc>
                <a:spcPct val="90000"/>
              </a:lnSpc>
              <a:buNone/>
              <a:defRPr/>
            </a:pPr>
            <a:r>
              <a:rPr lang="fa-IR" sz="2800" b="1" dirty="0">
                <a:latin typeface="Arial" panose="020B0604020202020204" pitchFamily="34" charset="0"/>
                <a:cs typeface="Arial" panose="020B0604020202020204" pitchFamily="34" charset="0"/>
              </a:rPr>
              <a:t>- ارزیابی سطح هوشیاری(صدا زدن ،تکان دادن شانه ها )</a:t>
            </a:r>
          </a:p>
          <a:p>
            <a:pPr algn="r">
              <a:lnSpc>
                <a:spcPct val="90000"/>
              </a:lnSpc>
              <a:buFontTx/>
              <a:buNone/>
              <a:defRPr/>
            </a:pPr>
            <a:r>
              <a:rPr lang="fa-IR" sz="2800" b="1" dirty="0">
                <a:latin typeface="Arial" panose="020B0604020202020204" pitchFamily="34" charset="0"/>
                <a:cs typeface="Arial" panose="020B0604020202020204" pitchFamily="34" charset="0"/>
              </a:rPr>
              <a:t>2- درخواست کمک (داد زدن ، تماس با 115)</a:t>
            </a:r>
          </a:p>
          <a:p>
            <a:pPr algn="r">
              <a:lnSpc>
                <a:spcPct val="90000"/>
              </a:lnSpc>
              <a:buFontTx/>
              <a:buNone/>
              <a:defRPr/>
            </a:pPr>
            <a:r>
              <a:rPr lang="fa-IR" sz="2800" b="1" dirty="0">
                <a:latin typeface="Arial" panose="020B0604020202020204" pitchFamily="34" charset="0"/>
                <a:cs typeface="Arial" panose="020B0604020202020204" pitchFamily="34" charset="0"/>
              </a:rPr>
              <a:t>3- دادن پوزیشن مناسب به بیمار (حتما سطح سفت و بیمار خوابیده به پشت باشد )</a:t>
            </a:r>
          </a:p>
          <a:p>
            <a:pPr algn="r">
              <a:lnSpc>
                <a:spcPct val="90000"/>
              </a:lnSpc>
              <a:buFontTx/>
              <a:buNone/>
              <a:defRPr/>
            </a:pPr>
            <a:r>
              <a:rPr lang="fa-IR" sz="2800" b="1" dirty="0">
                <a:latin typeface="Arial" panose="020B0604020202020204" pitchFamily="34" charset="0"/>
                <a:cs typeface="Arial" panose="020B0604020202020204" pitchFamily="34" charset="0"/>
              </a:rPr>
              <a:t>4- ارزیابی تنفس بیمار (مشاهده قفسه سینه و شکم  بیماربه مدت 10 ثانیه) بزرگسالان به علت داشتن قلب فرسوده اول دچار ایست قلبی می شوند بعد ایست تنفسی ولی کودکان بر عکس پس در بزرگسالان به محض اینکه بیمار تنفس نداشت می توان ماساژ را شروع کرد </a:t>
            </a:r>
          </a:p>
          <a:p>
            <a:pPr algn="r">
              <a:lnSpc>
                <a:spcPct val="90000"/>
              </a:lnSpc>
              <a:buFontTx/>
              <a:buNone/>
              <a:defRPr/>
            </a:pPr>
            <a:r>
              <a:rPr lang="fa-IR" sz="2800" b="1" dirty="0">
                <a:latin typeface="Arial" panose="020B0604020202020204" pitchFamily="34" charset="0"/>
                <a:cs typeface="Arial" panose="020B0604020202020204" pitchFamily="34" charset="0"/>
              </a:rPr>
              <a:t>5-ارزیابی گردش خون بیمار (کنترل نبض کاروتید در چین گردن به مدت زمان 10 ثانیه )</a:t>
            </a:r>
          </a:p>
          <a:p>
            <a:pPr algn="r">
              <a:lnSpc>
                <a:spcPct val="90000"/>
              </a:lnSpc>
              <a:buFontTx/>
              <a:buNone/>
              <a:defRPr/>
            </a:pPr>
            <a:r>
              <a:rPr lang="fa-IR" sz="2800" b="1" dirty="0">
                <a:latin typeface="Arial" panose="020B0604020202020204" pitchFamily="34" charset="0"/>
                <a:cs typeface="Arial" panose="020B0604020202020204" pitchFamily="34" charset="0"/>
              </a:rPr>
              <a:t>6-شروع ماساژ قلبی و تنفس مصنوعی به نسبت 30 به 2 </a:t>
            </a:r>
          </a:p>
          <a:p>
            <a:pPr algn="r">
              <a:lnSpc>
                <a:spcPct val="90000"/>
              </a:lnSpc>
              <a:buFontTx/>
              <a:buNone/>
              <a:defRPr/>
            </a:pPr>
            <a:r>
              <a:rPr lang="fa-IR" sz="2800" b="1" dirty="0">
                <a:latin typeface="Arial" panose="020B0604020202020204" pitchFamily="34" charset="0"/>
                <a:cs typeface="Arial" panose="020B0604020202020204" pitchFamily="34" charset="0"/>
              </a:rPr>
              <a:t>7- ارزیابی نبض بیمار هر 2 دقیقه یک بار  </a:t>
            </a:r>
          </a:p>
          <a:p>
            <a:pPr algn="r">
              <a:lnSpc>
                <a:spcPct val="90000"/>
              </a:lnSpc>
              <a:buFontTx/>
              <a:buNone/>
              <a:defRPr/>
            </a:pPr>
            <a:r>
              <a:rPr lang="fa-IR" sz="2800" b="1" dirty="0">
                <a:latin typeface="Arial" panose="020B0604020202020204" pitchFamily="34" charset="0"/>
                <a:cs typeface="Arial" panose="020B0604020202020204" pitchFamily="34" charset="0"/>
              </a:rPr>
              <a:t>8- ثبت گزارش احیا </a:t>
            </a:r>
            <a:endParaRPr lang="en-US" sz="2800" b="1" dirty="0">
              <a:latin typeface="Arial" panose="020B0604020202020204" pitchFamily="34" charset="0"/>
              <a:cs typeface="Arial" panose="020B0604020202020204" pitchFamily="34" charset="0"/>
            </a:endParaRPr>
          </a:p>
          <a:p>
            <a:pPr algn="r" rtl="1">
              <a:defRPr/>
            </a:pPr>
            <a:endParaRPr lang="en-US" dirty="0"/>
          </a:p>
        </p:txBody>
      </p:sp>
    </p:spTree>
    <p:extLst>
      <p:ext uri="{BB962C8B-B14F-4D97-AF65-F5344CB8AC3E}">
        <p14:creationId xmlns:p14="http://schemas.microsoft.com/office/powerpoint/2010/main" val="604539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
            <a:ext cx="11268232" cy="6041362"/>
          </a:xfrm>
        </p:spPr>
        <p:txBody>
          <a:bodyPr>
            <a:normAutofit fontScale="62500" lnSpcReduction="20000"/>
          </a:bodyPr>
          <a:lstStyle/>
          <a:p>
            <a:pPr algn="r" rtl="1">
              <a:defRPr/>
            </a:pPr>
            <a:r>
              <a:rPr lang="fa-IR" sz="3200" b="1" dirty="0">
                <a:latin typeface="Arial" panose="020B0604020202020204" pitchFamily="34" charset="0"/>
                <a:cs typeface="Arial" panose="020B0604020202020204" pitchFamily="34" charset="0"/>
              </a:rPr>
              <a:t>نکات کلیدی ماساژقلبی موثر </a:t>
            </a:r>
          </a:p>
          <a:p>
            <a:pPr algn="r" rtl="1">
              <a:defRPr/>
            </a:pPr>
            <a:r>
              <a:rPr lang="fa-IR" sz="3200" b="1" dirty="0">
                <a:latin typeface="Arial" panose="020B0604020202020204" pitchFamily="34" charset="0"/>
                <a:cs typeface="Arial" panose="020B0604020202020204" pitchFamily="34" charset="0"/>
              </a:rPr>
              <a:t>1- بیمار روی یک سطح سفت و محکم باشد (تخت فنری ، تشک نرم با قطر زیاد )</a:t>
            </a:r>
          </a:p>
          <a:p>
            <a:pPr algn="r" rtl="1">
              <a:defRPr/>
            </a:pPr>
            <a:r>
              <a:rPr lang="fa-IR" sz="3200" b="1" dirty="0">
                <a:latin typeface="Arial" panose="020B0604020202020204" pitchFamily="34" charset="0"/>
                <a:cs typeface="Arial" panose="020B0604020202020204" pitchFamily="34" charset="0"/>
              </a:rPr>
              <a:t>2- فرقی نمی کند که امدادگرکدام سمت بیمار باشد </a:t>
            </a:r>
          </a:p>
          <a:p>
            <a:pPr algn="r" rtl="1">
              <a:defRPr/>
            </a:pPr>
            <a:r>
              <a:rPr lang="fa-IR" sz="3200" b="1" dirty="0">
                <a:latin typeface="Arial" panose="020B0604020202020204" pitchFamily="34" charset="0"/>
                <a:cs typeface="Arial" panose="020B0604020202020204" pitchFamily="34" charset="0"/>
              </a:rPr>
              <a:t>3- لباس بیمار از روی قفسه سینه او کنار زده شود </a:t>
            </a:r>
          </a:p>
          <a:p>
            <a:pPr algn="r" rtl="1">
              <a:defRPr/>
            </a:pPr>
            <a:r>
              <a:rPr lang="fa-IR" sz="3200" b="1" dirty="0">
                <a:latin typeface="Arial" panose="020B0604020202020204" pitchFamily="34" charset="0"/>
                <a:cs typeface="Arial" panose="020B0604020202020204" pitchFamily="34" charset="0"/>
              </a:rPr>
              <a:t>4- از پاشنه دست جهت ماساژدادن استفاده شود </a:t>
            </a:r>
          </a:p>
          <a:p>
            <a:pPr algn="r" rtl="1">
              <a:defRPr/>
            </a:pPr>
            <a:r>
              <a:rPr lang="fa-IR" sz="3200" b="1" dirty="0">
                <a:latin typeface="Arial" panose="020B0604020202020204" pitchFamily="34" charset="0"/>
                <a:cs typeface="Arial" panose="020B0604020202020204" pitchFamily="34" charset="0"/>
              </a:rPr>
              <a:t>5-دستها درهم قلاب و انگشتان با قفسه سینه بیمار تماس نداشته باشد </a:t>
            </a:r>
          </a:p>
          <a:p>
            <a:pPr algn="r" rtl="1">
              <a:defRPr/>
            </a:pPr>
            <a:r>
              <a:rPr lang="fa-IR" sz="3200" b="1" dirty="0">
                <a:latin typeface="Arial" panose="020B0604020202020204" pitchFamily="34" charset="0"/>
                <a:cs typeface="Arial" panose="020B0604020202020204" pitchFamily="34" charset="0"/>
              </a:rPr>
              <a:t>6- ماساژ با سرعت حداقل 100 بار در دقیقه انجام شود </a:t>
            </a:r>
          </a:p>
          <a:p>
            <a:pPr algn="r" rtl="1">
              <a:defRPr/>
            </a:pPr>
            <a:r>
              <a:rPr lang="fa-IR" sz="3200" b="1" dirty="0">
                <a:latin typeface="Arial" panose="020B0604020202020204" pitchFamily="34" charset="0"/>
                <a:cs typeface="Arial" panose="020B0604020202020204" pitchFamily="34" charset="0"/>
              </a:rPr>
              <a:t>7- عمق ماساژ باید حداقل 5 سانتی متر باشد 8- ماساژ و تنفس مصنوعی به نسبت 30 به 2 انجام شود </a:t>
            </a:r>
          </a:p>
          <a:p>
            <a:pPr algn="r" rtl="1">
              <a:defRPr/>
            </a:pPr>
            <a:r>
              <a:rPr lang="fa-IR" sz="3200" b="1" dirty="0">
                <a:latin typeface="Arial" panose="020B0604020202020204" pitchFamily="34" charset="0"/>
                <a:cs typeface="Arial" panose="020B0604020202020204" pitchFamily="34" charset="0"/>
              </a:rPr>
              <a:t>9- بین ماساژها به هیچ وجه وقفه نباشد(ماساژ سریع و عمیق و بدون وقفه ) </a:t>
            </a:r>
          </a:p>
          <a:p>
            <a:pPr algn="r" rtl="1">
              <a:defRPr/>
            </a:pPr>
            <a:r>
              <a:rPr lang="fa-IR" sz="3200" b="1" dirty="0">
                <a:latin typeface="Arial" panose="020B0604020202020204" pitchFamily="34" charset="0"/>
                <a:cs typeface="Arial" panose="020B0604020202020204" pitchFamily="34" charset="0"/>
              </a:rPr>
              <a:t>10- دستها از روی قفسه سینه برداشته نشود </a:t>
            </a:r>
          </a:p>
          <a:p>
            <a:pPr algn="r" rtl="1">
              <a:defRPr/>
            </a:pPr>
            <a:r>
              <a:rPr lang="fa-IR" sz="3200" b="1" dirty="0">
                <a:latin typeface="Arial" panose="020B0604020202020204" pitchFamily="34" charset="0"/>
                <a:cs typeface="Arial" panose="020B0604020202020204" pitchFamily="34" charset="0"/>
              </a:rPr>
              <a:t>11- زمان فشردن و رها کردن برابر باشد </a:t>
            </a:r>
          </a:p>
          <a:p>
            <a:pPr algn="r" rtl="1">
              <a:defRPr/>
            </a:pPr>
            <a:r>
              <a:rPr lang="fa-IR" sz="3200" b="1" dirty="0">
                <a:latin typeface="Arial" panose="020B0604020202020204" pitchFamily="34" charset="0"/>
                <a:cs typeface="Arial" panose="020B0604020202020204" pitchFamily="34" charset="0"/>
              </a:rPr>
              <a:t>12- هر2دقیقه باید جای امدادگران عوض شود </a:t>
            </a:r>
          </a:p>
          <a:p>
            <a:pPr algn="r" rtl="1">
              <a:defRPr/>
            </a:pPr>
            <a:r>
              <a:rPr lang="fa-IR" sz="3200" b="1" dirty="0">
                <a:latin typeface="Arial" panose="020B0604020202020204" pitchFamily="34" charset="0"/>
                <a:cs typeface="Arial" panose="020B0604020202020204" pitchFamily="34" charset="0"/>
              </a:rPr>
              <a:t>13- ریتم بیمار هر 2 دقیقه چک شود </a:t>
            </a:r>
          </a:p>
          <a:p>
            <a:pPr algn="r" rtl="1">
              <a:defRPr/>
            </a:pPr>
            <a:r>
              <a:rPr lang="fa-IR" sz="3200" b="1" dirty="0">
                <a:latin typeface="Arial" panose="020B0604020202020204" pitchFamily="34" charset="0"/>
                <a:cs typeface="Arial" panose="020B0604020202020204" pitchFamily="34" charset="0"/>
              </a:rPr>
              <a:t>14- ماساژ باید ضربه ای و یکنواخت باشد </a:t>
            </a:r>
          </a:p>
          <a:p>
            <a:pPr algn="r" rtl="1">
              <a:defRPr/>
            </a:pPr>
            <a:r>
              <a:rPr lang="fa-IR" sz="3200" b="1" dirty="0">
                <a:latin typeface="Arial" panose="020B0604020202020204" pitchFamily="34" charset="0"/>
                <a:cs typeface="Arial" panose="020B0604020202020204" pitchFamily="34" charset="0"/>
              </a:rPr>
              <a:t>15- دستها از ارنج و مچ خم نشود </a:t>
            </a:r>
          </a:p>
          <a:p>
            <a:pPr algn="r" rtl="1">
              <a:defRPr/>
            </a:pPr>
            <a:r>
              <a:rPr lang="fa-IR" sz="3200" b="1" dirty="0">
                <a:latin typeface="Arial" panose="020B0604020202020204" pitchFamily="34" charset="0"/>
                <a:cs typeface="Arial" panose="020B0604020202020204" pitchFamily="34" charset="0"/>
              </a:rPr>
              <a:t>16- از وزن خودمان جهت ماساژ استفاده کنیم </a:t>
            </a:r>
          </a:p>
          <a:p>
            <a:pPr algn="r" rtl="1">
              <a:defRPr/>
            </a:pPr>
            <a:endParaRPr lang="fa-IR" dirty="0"/>
          </a:p>
        </p:txBody>
      </p:sp>
    </p:spTree>
    <p:extLst>
      <p:ext uri="{BB962C8B-B14F-4D97-AF65-F5344CB8AC3E}">
        <p14:creationId xmlns:p14="http://schemas.microsoft.com/office/powerpoint/2010/main" val="1693010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689700" y="2386567"/>
            <a:ext cx="4572638" cy="3429479"/>
          </a:xfrm>
          <a:prstGeom prst="rect">
            <a:avLst/>
          </a:prstGeom>
        </p:spPr>
      </p:pic>
    </p:spTree>
    <p:extLst>
      <p:ext uri="{BB962C8B-B14F-4D97-AF65-F5344CB8AC3E}">
        <p14:creationId xmlns:p14="http://schemas.microsoft.com/office/powerpoint/2010/main" val="330776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6600" dirty="0">
                <a:solidFill>
                  <a:schemeClr val="accent2">
                    <a:lumMod val="75000"/>
                  </a:schemeClr>
                </a:solidFill>
                <a:latin typeface="Microsoft Uighur" panose="02000000000000000000" pitchFamily="2" charset="-78"/>
                <a:cs typeface="Microsoft Uighur" panose="02000000000000000000" pitchFamily="2" charset="-78"/>
              </a:rPr>
              <a:t>ایست قلبی مادر</a:t>
            </a:r>
            <a:r>
              <a:rPr lang="fa-IR" sz="2800" dirty="0">
                <a:solidFill>
                  <a:schemeClr val="accent2">
                    <a:lumMod val="75000"/>
                  </a:schemeClr>
                </a:solidFill>
                <a:latin typeface="Microsoft Uighur" panose="02000000000000000000" pitchFamily="2" charset="-78"/>
                <a:cs typeface="Microsoft Uighur" panose="02000000000000000000" pitchFamily="2" charset="-78"/>
              </a:rPr>
              <a:t> </a:t>
            </a:r>
            <a:endParaRPr lang="en-US" sz="2800" dirty="0">
              <a:solidFill>
                <a:schemeClr val="accent2">
                  <a:lumMod val="75000"/>
                </a:schemeClr>
              </a:solidFill>
              <a:latin typeface="Microsoft Uighur" panose="02000000000000000000" pitchFamily="2" charset="-78"/>
              <a:cs typeface="Microsoft Uighur" panose="02000000000000000000" pitchFamily="2" charset="-78"/>
            </a:endParaRPr>
          </a:p>
        </p:txBody>
      </p:sp>
      <p:sp>
        <p:nvSpPr>
          <p:cNvPr id="3" name="Content Placeholder 2"/>
          <p:cNvSpPr>
            <a:spLocks noGrp="1"/>
          </p:cNvSpPr>
          <p:nvPr>
            <p:ph idx="1"/>
          </p:nvPr>
        </p:nvSpPr>
        <p:spPr>
          <a:xfrm>
            <a:off x="-243840" y="1788160"/>
            <a:ext cx="12151360" cy="3609258"/>
          </a:xfrm>
        </p:spPr>
        <p:txBody>
          <a:bodyPr>
            <a:noAutofit/>
          </a:bodyPr>
          <a:lstStyle/>
          <a:p>
            <a:pPr lvl="1" algn="r" rtl="1">
              <a:buFont typeface="Wingdings" panose="05000000000000000000" pitchFamily="2" charset="2"/>
              <a:buChar char="q"/>
            </a:pPr>
            <a:r>
              <a:rPr lang="fa-IR" sz="6000" b="1" u="sng" dirty="0">
                <a:latin typeface="Arabic Typesetting" panose="03020402040406030203" pitchFamily="66" charset="-78"/>
                <a:cs typeface="Arabic Typesetting" panose="03020402040406030203" pitchFamily="66" charset="-78"/>
              </a:rPr>
              <a:t>واکنش اولیه:</a:t>
            </a:r>
          </a:p>
          <a:p>
            <a:pPr lvl="1" algn="r" rtl="1">
              <a:buFont typeface="Wingdings" panose="05000000000000000000" pitchFamily="2" charset="2"/>
              <a:buChar char="§"/>
            </a:pPr>
            <a:r>
              <a:rPr lang="fa-IR" sz="2800" b="1" dirty="0">
                <a:latin typeface="Arial" panose="020B0604020202020204" pitchFamily="34" charset="0"/>
                <a:cs typeface="Arial" panose="020B0604020202020204" pitchFamily="34" charset="0"/>
              </a:rPr>
              <a:t>فعال کردن تیم مخصوص ایست قلبی مادر </a:t>
            </a:r>
          </a:p>
          <a:p>
            <a:pPr lvl="1" algn="r" rtl="1">
              <a:buFont typeface="Wingdings" panose="05000000000000000000" pitchFamily="2" charset="2"/>
              <a:buChar char="§"/>
            </a:pPr>
            <a:r>
              <a:rPr lang="fa-IR" sz="2800" b="1" dirty="0">
                <a:latin typeface="Arial" panose="020B0604020202020204" pitchFamily="34" charset="0"/>
                <a:cs typeface="Arial" panose="020B0604020202020204" pitchFamily="34" charset="0"/>
              </a:rPr>
              <a:t>ثبت کردن زمان شروع احیا قلبی </a:t>
            </a:r>
          </a:p>
          <a:p>
            <a:pPr lvl="1" algn="r" rtl="1">
              <a:buFont typeface="Wingdings" panose="05000000000000000000" pitchFamily="2" charset="2"/>
              <a:buChar char="§"/>
            </a:pPr>
            <a:r>
              <a:rPr lang="fa-IR" sz="2800" b="1" dirty="0">
                <a:latin typeface="Arial" panose="020B0604020202020204" pitchFamily="34" charset="0"/>
                <a:cs typeface="Arial" panose="020B0604020202020204" pitchFamily="34" charset="0"/>
              </a:rPr>
              <a:t>قرار دادن بیمار در وضعیت طاق باز </a:t>
            </a:r>
          </a:p>
          <a:p>
            <a:pPr lvl="1" algn="r" rtl="1">
              <a:buFont typeface="Wingdings" panose="05000000000000000000" pitchFamily="2" charset="2"/>
              <a:buChar char="§"/>
            </a:pPr>
            <a:r>
              <a:rPr lang="fa-IR" sz="2800" b="1" dirty="0">
                <a:latin typeface="Arial" panose="020B0604020202020204" pitchFamily="34" charset="0"/>
                <a:cs typeface="Arial" panose="020B0604020202020204" pitchFamily="34" charset="0"/>
              </a:rPr>
              <a:t>شروع فشردن سینه براساس </a:t>
            </a:r>
            <a:r>
              <a:rPr lang="fa-IR" sz="2800" b="1" dirty="0" err="1">
                <a:latin typeface="Arial" panose="020B0604020202020204" pitchFamily="34" charset="0"/>
                <a:cs typeface="Arial" panose="020B0604020202020204" pitchFamily="34" charset="0"/>
              </a:rPr>
              <a:t>الگوریتم</a:t>
            </a:r>
            <a:r>
              <a:rPr lang="fa-IR" sz="2800" b="1"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BLS</a:t>
            </a:r>
            <a:r>
              <a:rPr lang="fa-IR" sz="2800" b="1" dirty="0">
                <a:latin typeface="Arial" panose="020B0604020202020204" pitchFamily="34" charset="0"/>
                <a:cs typeface="Arial" panose="020B0604020202020204" pitchFamily="34" charset="0"/>
              </a:rPr>
              <a:t>کمی بالاتر از حد معمول روی استرنوم</a:t>
            </a:r>
          </a:p>
        </p:txBody>
      </p:sp>
    </p:spTree>
    <p:extLst>
      <p:ext uri="{BB962C8B-B14F-4D97-AF65-F5344CB8AC3E}">
        <p14:creationId xmlns:p14="http://schemas.microsoft.com/office/powerpoint/2010/main" val="27535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down)">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927" y="180305"/>
            <a:ext cx="9980053" cy="777605"/>
          </a:xfrm>
        </p:spPr>
        <p:txBody>
          <a:bodyPr>
            <a:normAutofit fontScale="90000"/>
          </a:bodyPr>
          <a:lstStyle/>
          <a:p>
            <a:pPr algn="r" rtl="1"/>
            <a:r>
              <a:rPr lang="fa-IR" sz="4000" b="1" u="sng" dirty="0">
                <a:solidFill>
                  <a:schemeClr val="tx1"/>
                </a:solidFill>
              </a:rPr>
              <a:t>واکنش های بعدی:</a:t>
            </a:r>
            <a:br>
              <a:rPr lang="fa-IR" sz="1800" dirty="0"/>
            </a:br>
            <a:br>
              <a:rPr lang="fa-IR" sz="1800" dirty="0"/>
            </a:br>
            <a:br>
              <a:rPr lang="fa-IR" sz="1200" dirty="0"/>
            </a:br>
            <a:br>
              <a:rPr lang="fa-IR" sz="1200" dirty="0"/>
            </a:br>
            <a:endParaRPr lang="en-US" sz="1200" dirty="0"/>
          </a:p>
        </p:txBody>
      </p:sp>
      <p:sp>
        <p:nvSpPr>
          <p:cNvPr id="3" name="Content Placeholder 2"/>
          <p:cNvSpPr>
            <a:spLocks noGrp="1"/>
          </p:cNvSpPr>
          <p:nvPr>
            <p:ph idx="1"/>
          </p:nvPr>
        </p:nvSpPr>
        <p:spPr>
          <a:xfrm>
            <a:off x="0" y="629920"/>
            <a:ext cx="11160617" cy="6641792"/>
          </a:xfrm>
        </p:spPr>
        <p:txBody>
          <a:bodyPr>
            <a:normAutofit/>
          </a:bodyPr>
          <a:lstStyle/>
          <a:p>
            <a:pPr algn="r" rtl="1">
              <a:buFont typeface="Wingdings" panose="05000000000000000000" pitchFamily="2" charset="2"/>
              <a:buChar char="§"/>
            </a:pPr>
            <a:r>
              <a:rPr lang="fa-IR" sz="7200" dirty="0">
                <a:solidFill>
                  <a:schemeClr val="accent1"/>
                </a:solidFill>
                <a:latin typeface="Arabic Typesetting" panose="03020402040406030203" pitchFamily="66" charset="-78"/>
                <a:cs typeface="Arabic Typesetting" panose="03020402040406030203" pitchFamily="66" charset="-78"/>
              </a:rPr>
              <a:t>مداخلات زایمانی برای بیمار با رحم باردار آشکار:</a:t>
            </a:r>
          </a:p>
          <a:p>
            <a:pPr algn="r" rtl="1">
              <a:buFont typeface="Wingdings" panose="05000000000000000000" pitchFamily="2" charset="2"/>
              <a:buChar char="§"/>
            </a:pPr>
            <a:endParaRPr lang="fa-IR" dirty="0"/>
          </a:p>
          <a:p>
            <a:pPr algn="r" rtl="1">
              <a:buFont typeface="Wingdings" panose="05000000000000000000" pitchFamily="2" charset="2"/>
              <a:buChar char="§"/>
            </a:pPr>
            <a:r>
              <a:rPr lang="fa-IR" sz="2400" b="1" dirty="0"/>
              <a:t>جهت کاهش فشار روی ورید</a:t>
            </a:r>
          </a:p>
          <a:p>
            <a:pPr algn="r" rtl="1">
              <a:buFont typeface="Wingdings" panose="05000000000000000000" pitchFamily="2" charset="2"/>
              <a:buChar char="§"/>
            </a:pPr>
            <a:r>
              <a:rPr lang="fa-IR" sz="2400" b="1" dirty="0"/>
              <a:t> اجوف تحتانی </a:t>
            </a:r>
          </a:p>
          <a:p>
            <a:pPr algn="r" rtl="1">
              <a:buFont typeface="Wingdings" panose="05000000000000000000" pitchFamily="2" charset="2"/>
              <a:buChar char="§"/>
            </a:pPr>
            <a:r>
              <a:rPr lang="fa-IR" sz="2400" b="1" dirty="0"/>
              <a:t>چرخاندن 27-30 درجه بدن </a:t>
            </a:r>
          </a:p>
          <a:p>
            <a:pPr algn="r" rtl="1">
              <a:buFont typeface="Wingdings" panose="05000000000000000000" pitchFamily="2" charset="2"/>
              <a:buChar char="§"/>
            </a:pPr>
            <a:r>
              <a:rPr lang="fa-IR" sz="2400" b="1" dirty="0"/>
              <a:t>به چپ یا کشیدن رحم به </a:t>
            </a:r>
          </a:p>
          <a:p>
            <a:pPr algn="r" rtl="1">
              <a:buFont typeface="Wingdings" panose="05000000000000000000" pitchFamily="2" charset="2"/>
              <a:buChar char="§"/>
            </a:pPr>
            <a:r>
              <a:rPr lang="fa-IR" sz="2400" b="1" dirty="0"/>
              <a:t>چپ (</a:t>
            </a:r>
            <a:r>
              <a:rPr lang="en-US" sz="2400" b="1" dirty="0"/>
              <a:t>LUD</a:t>
            </a:r>
            <a:r>
              <a:rPr lang="fa-IR" sz="2400" b="1" dirty="0"/>
              <a:t>) </a:t>
            </a:r>
            <a:r>
              <a:rPr lang="fa-IR" sz="2400" b="1" dirty="0" err="1"/>
              <a:t>درحالت</a:t>
            </a:r>
            <a:r>
              <a:rPr lang="fa-IR" sz="2400" b="1" dirty="0"/>
              <a:t>  </a:t>
            </a:r>
            <a:r>
              <a:rPr lang="en-US" sz="2400" b="1" dirty="0"/>
              <a:t>SUPINE</a:t>
            </a:r>
          </a:p>
          <a:p>
            <a:pPr algn="r" rtl="1">
              <a:buFont typeface="Wingdings" panose="05000000000000000000" pitchFamily="2" charset="2"/>
              <a:buChar char="§"/>
            </a:pPr>
            <a:endParaRPr lang="en-US" sz="2400" b="1" dirty="0"/>
          </a:p>
          <a:p>
            <a:pPr algn="r" rtl="1">
              <a:buFont typeface="Wingdings" panose="05000000000000000000" pitchFamily="2" charset="2"/>
              <a:buChar char="§"/>
            </a:pPr>
            <a:endParaRPr lang="en-US" sz="2400" b="1" dirty="0"/>
          </a:p>
          <a:p>
            <a:pPr algn="r" rtl="1">
              <a:buFont typeface="Wingdings" panose="05000000000000000000" pitchFamily="2" charset="2"/>
              <a:buChar char="§"/>
            </a:pPr>
            <a:endParaRPr lang="en-US" sz="2400" b="1" dirty="0"/>
          </a:p>
          <a:p>
            <a:pPr algn="r" rtl="1">
              <a:buFont typeface="Wingdings" panose="05000000000000000000" pitchFamily="2" charset="2"/>
              <a:buChar char="§"/>
            </a:pPr>
            <a:endParaRPr lang="en-US" sz="2400" b="1" dirty="0"/>
          </a:p>
          <a:p>
            <a:pPr algn="r" rtl="1">
              <a:buFont typeface="Wingdings" panose="05000000000000000000" pitchFamily="2" charset="2"/>
              <a:buChar char="§"/>
            </a:pPr>
            <a:endParaRPr lang="en-US" dirty="0"/>
          </a:p>
          <a:p>
            <a:pPr algn="r" rtl="1">
              <a:buFont typeface="Wingdings" panose="05000000000000000000" pitchFamily="2" charset="2"/>
              <a:buChar char="§"/>
            </a:pPr>
            <a:endParaRPr lang="en-US" dirty="0"/>
          </a:p>
          <a:p>
            <a:pPr algn="r" rtl="1">
              <a:buFont typeface="Wingdings" panose="05000000000000000000" pitchFamily="2" charset="2"/>
              <a:buChar char="§"/>
            </a:pPr>
            <a:endParaRPr lang="en-US" dirty="0"/>
          </a:p>
          <a:p>
            <a:pPr algn="r" rtl="1">
              <a:buFont typeface="Wingdings" panose="05000000000000000000" pitchFamily="2" charset="2"/>
              <a:buChar char="§"/>
            </a:pPr>
            <a:endParaRPr lang="en-US" dirty="0"/>
          </a:p>
          <a:p>
            <a:pPr algn="r" rtl="1">
              <a:buFont typeface="Wingdings" panose="05000000000000000000" pitchFamily="2" charset="2"/>
              <a:buChar char="v"/>
            </a:pPr>
            <a:endParaRPr lang="fa-IR" sz="2400" dirty="0"/>
          </a:p>
          <a:p>
            <a:pPr algn="r"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6240"/>
            <a:ext cx="6360160" cy="5191759"/>
          </a:xfrm>
          <a:prstGeom prst="rect">
            <a:avLst/>
          </a:prstGeom>
        </p:spPr>
      </p:pic>
    </p:spTree>
    <p:extLst>
      <p:ext uri="{BB962C8B-B14F-4D97-AF65-F5344CB8AC3E}">
        <p14:creationId xmlns:p14="http://schemas.microsoft.com/office/powerpoint/2010/main" val="2720866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Recommending A Strategy">
  <a:themeElements>
    <a:clrScheme name="Recommending A Strategy 2">
      <a:dk1>
        <a:srgbClr val="000000"/>
      </a:dk1>
      <a:lt1>
        <a:srgbClr val="FFFFFF"/>
      </a:lt1>
      <a:dk2>
        <a:srgbClr val="009900"/>
      </a:dk2>
      <a:lt2>
        <a:srgbClr val="CC0000"/>
      </a:lt2>
      <a:accent1>
        <a:srgbClr val="CCCC00"/>
      </a:accent1>
      <a:accent2>
        <a:srgbClr val="3333CC"/>
      </a:accent2>
      <a:accent3>
        <a:srgbClr val="FFFFFF"/>
      </a:accent3>
      <a:accent4>
        <a:srgbClr val="000000"/>
      </a:accent4>
      <a:accent5>
        <a:srgbClr val="E2E2AA"/>
      </a:accent5>
      <a:accent6>
        <a:srgbClr val="2D2DB9"/>
      </a:accent6>
      <a:hlink>
        <a:srgbClr val="000000"/>
      </a:hlink>
      <a:folHlink>
        <a:srgbClr val="808080"/>
      </a:folHlink>
    </a:clrScheme>
    <a:fontScheme name="Recommending A Strategy">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Recommending A Strategy 1">
        <a:dk1>
          <a:srgbClr val="009999"/>
        </a:dk1>
        <a:lt1>
          <a:srgbClr val="FFFFFF"/>
        </a:lt1>
        <a:dk2>
          <a:srgbClr val="000066"/>
        </a:dk2>
        <a:lt2>
          <a:srgbClr val="339966"/>
        </a:lt2>
        <a:accent1>
          <a:srgbClr val="00CC99"/>
        </a:accent1>
        <a:accent2>
          <a:srgbClr val="0099CC"/>
        </a:accent2>
        <a:accent3>
          <a:srgbClr val="AAAAB8"/>
        </a:accent3>
        <a:accent4>
          <a:srgbClr val="DADADA"/>
        </a:accent4>
        <a:accent5>
          <a:srgbClr val="AAE2CA"/>
        </a:accent5>
        <a:accent6>
          <a:srgbClr val="008AB9"/>
        </a:accent6>
        <a:hlink>
          <a:srgbClr val="336699"/>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2">
        <a:dk1>
          <a:srgbClr val="000000"/>
        </a:dk1>
        <a:lt1>
          <a:srgbClr val="FFFFFF"/>
        </a:lt1>
        <a:dk2>
          <a:srgbClr val="009900"/>
        </a:dk2>
        <a:lt2>
          <a:srgbClr val="CC0000"/>
        </a:lt2>
        <a:accent1>
          <a:srgbClr val="CCCC00"/>
        </a:accent1>
        <a:accent2>
          <a:srgbClr val="3333CC"/>
        </a:accent2>
        <a:accent3>
          <a:srgbClr val="FFFFFF"/>
        </a:accent3>
        <a:accent4>
          <a:srgbClr val="000000"/>
        </a:accent4>
        <a:accent5>
          <a:srgbClr val="E2E2AA"/>
        </a:accent5>
        <a:accent6>
          <a:srgbClr val="2D2DB9"/>
        </a:accent6>
        <a:hlink>
          <a:srgbClr val="000000"/>
        </a:hlink>
        <a:folHlink>
          <a:srgbClr val="808080"/>
        </a:folHlink>
      </a:clrScheme>
      <a:clrMap bg1="lt1" tx1="dk1" bg2="lt2" tx2="dk2" accent1="accent1" accent2="accent2" accent3="accent3" accent4="accent4" accent5="accent5" accent6="accent6" hlink="hlink" folHlink="folHlink"/>
    </a:extraClrScheme>
    <a:extraClrScheme>
      <a:clrScheme name="Recommending A Strateg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Recommending A Strategy 4">
        <a:dk1>
          <a:srgbClr val="333399"/>
        </a:dk1>
        <a:lt1>
          <a:srgbClr val="FFFFCC"/>
        </a:lt1>
        <a:dk2>
          <a:srgbClr val="000000"/>
        </a:dk2>
        <a:lt2>
          <a:srgbClr val="0000FF"/>
        </a:lt2>
        <a:accent1>
          <a:srgbClr val="800000"/>
        </a:accent1>
        <a:accent2>
          <a:srgbClr val="3366CC"/>
        </a:accent2>
        <a:accent3>
          <a:srgbClr val="AAAAAA"/>
        </a:accent3>
        <a:accent4>
          <a:srgbClr val="DADAAE"/>
        </a:accent4>
        <a:accent5>
          <a:srgbClr val="C0AAAA"/>
        </a:accent5>
        <a:accent6>
          <a:srgbClr val="2D5CB9"/>
        </a:accent6>
        <a:hlink>
          <a:srgbClr val="FFFFFF"/>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5">
        <a:dk1>
          <a:srgbClr val="CC3300"/>
        </a:dk1>
        <a:lt1>
          <a:srgbClr val="FFFFCC"/>
        </a:lt1>
        <a:dk2>
          <a:srgbClr val="000000"/>
        </a:dk2>
        <a:lt2>
          <a:srgbClr val="CC6600"/>
        </a:lt2>
        <a:accent1>
          <a:srgbClr val="993300"/>
        </a:accent1>
        <a:accent2>
          <a:srgbClr val="808000"/>
        </a:accent2>
        <a:accent3>
          <a:srgbClr val="AAAAAA"/>
        </a:accent3>
        <a:accent4>
          <a:srgbClr val="DADAAE"/>
        </a:accent4>
        <a:accent5>
          <a:srgbClr val="CAADAA"/>
        </a:accent5>
        <a:accent6>
          <a:srgbClr val="7373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6">
        <a:dk1>
          <a:srgbClr val="66CCFF"/>
        </a:dk1>
        <a:lt1>
          <a:srgbClr val="CCECFF"/>
        </a:lt1>
        <a:dk2>
          <a:srgbClr val="000000"/>
        </a:dk2>
        <a:lt2>
          <a:srgbClr val="9999FF"/>
        </a:lt2>
        <a:accent1>
          <a:srgbClr val="FFFFFF"/>
        </a:accent1>
        <a:accent2>
          <a:srgbClr val="99CCFF"/>
        </a:accent2>
        <a:accent3>
          <a:srgbClr val="AAAAAA"/>
        </a:accent3>
        <a:accent4>
          <a:srgbClr val="AEC9DA"/>
        </a:accent4>
        <a:accent5>
          <a:srgbClr val="FFFFFF"/>
        </a:accent5>
        <a:accent6>
          <a:srgbClr val="8AB9E7"/>
        </a:accent6>
        <a:hlink>
          <a:srgbClr val="CCECFF"/>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7">
        <a:dk1>
          <a:srgbClr val="993366"/>
        </a:dk1>
        <a:lt1>
          <a:srgbClr val="FFFFCC"/>
        </a:lt1>
        <a:dk2>
          <a:srgbClr val="333399"/>
        </a:dk2>
        <a:lt2>
          <a:srgbClr val="0066FF"/>
        </a:lt2>
        <a:accent1>
          <a:srgbClr val="6600FF"/>
        </a:accent1>
        <a:accent2>
          <a:srgbClr val="0099CC"/>
        </a:accent2>
        <a:accent3>
          <a:srgbClr val="ADADCA"/>
        </a:accent3>
        <a:accent4>
          <a:srgbClr val="DADAAE"/>
        </a:accent4>
        <a:accent5>
          <a:srgbClr val="B8AAFF"/>
        </a:accent5>
        <a:accent6>
          <a:srgbClr val="008AB9"/>
        </a:accent6>
        <a:hlink>
          <a:srgbClr val="66FFFF"/>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8">
        <a:dk1>
          <a:srgbClr val="993366"/>
        </a:dk1>
        <a:lt1>
          <a:srgbClr val="EAEAEA"/>
        </a:lt1>
        <a:dk2>
          <a:srgbClr val="660066"/>
        </a:dk2>
        <a:lt2>
          <a:srgbClr val="CC0000"/>
        </a:lt2>
        <a:accent1>
          <a:srgbClr val="A50021"/>
        </a:accent1>
        <a:accent2>
          <a:srgbClr val="660033"/>
        </a:accent2>
        <a:accent3>
          <a:srgbClr val="B8AAB8"/>
        </a:accent3>
        <a:accent4>
          <a:srgbClr val="C8C8C8"/>
        </a:accent4>
        <a:accent5>
          <a:srgbClr val="CFAAAB"/>
        </a:accent5>
        <a:accent6>
          <a:srgbClr val="5C00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Facet</Template>
  <TotalTime>372</TotalTime>
  <Words>2047</Words>
  <Application>Microsoft Office PowerPoint</Application>
  <PresentationFormat>Widescreen</PresentationFormat>
  <Paragraphs>156</Paragraphs>
  <Slides>21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21</vt:i4>
      </vt:variant>
    </vt:vector>
  </HeadingPairs>
  <TitlesOfParts>
    <vt:vector size="30" baseType="lpstr">
      <vt:lpstr>Arabic Typesetting</vt:lpstr>
      <vt:lpstr>Arial</vt:lpstr>
      <vt:lpstr>Microsoft Uighur</vt:lpstr>
      <vt:lpstr>Tahoma</vt:lpstr>
      <vt:lpstr>Trebuchet MS</vt:lpstr>
      <vt:lpstr>Wingdings</vt:lpstr>
      <vt:lpstr>Wingdings 3</vt:lpstr>
      <vt:lpstr>Facet</vt:lpstr>
      <vt:lpstr>Recommending A Strategy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ایست قلبی مادر </vt:lpstr>
      <vt:lpstr>واکنش های بعدی:    </vt:lpstr>
      <vt:lpstr>PowerPoint Presentation</vt:lpstr>
      <vt:lpstr>تیم زایمان واحیا نوزاد باید برای انجام سزارین اورژانسی آماده شوند</vt:lpstr>
      <vt:lpstr>مداخلات مادری</vt:lpstr>
      <vt:lpstr>تغییرات در مادر </vt:lpstr>
      <vt:lpstr>نکات مهم احیا قلبی-ریوی در حاملگی</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احیا در بارداری</dc:title>
  <dc:creator>Homeira</dc:creator>
  <cp:lastModifiedBy>Tei.ir</cp:lastModifiedBy>
  <cp:revision>48</cp:revision>
  <dcterms:created xsi:type="dcterms:W3CDTF">2017-10-14T13:44:04Z</dcterms:created>
  <dcterms:modified xsi:type="dcterms:W3CDTF">2021-02-24T07:48:54Z</dcterms:modified>
</cp:coreProperties>
</file>